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9" r:id="rId3"/>
    <p:sldId id="257" r:id="rId4"/>
    <p:sldId id="258" r:id="rId5"/>
    <p:sldId id="270" r:id="rId6"/>
    <p:sldId id="271" r:id="rId7"/>
    <p:sldId id="272" r:id="rId8"/>
    <p:sldId id="273" r:id="rId9"/>
    <p:sldId id="275" r:id="rId10"/>
    <p:sldId id="276" r:id="rId11"/>
    <p:sldId id="277" r:id="rId12"/>
    <p:sldId id="278" r:id="rId13"/>
    <p:sldId id="279" r:id="rId14"/>
    <p:sldId id="281"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17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61" d="100"/>
          <a:sy n="61" d="100"/>
        </p:scale>
        <p:origin x="676" y="48"/>
      </p:cViewPr>
      <p:guideLst>
        <p:guide orient="horz" pos="2183"/>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g>
</file>

<file path=ppt/media/image10.jpg>
</file>

<file path=ppt/media/image11.gif>
</file>

<file path=ppt/media/image2.jpg>
</file>

<file path=ppt/media/image3.jpg>
</file>

<file path=ppt/media/image4.png>
</file>

<file path=ppt/media/image5.png>
</file>

<file path=ppt/media/image6.pn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8314D-F38C-427F-98C3-0343BD0D6C9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7EEF6A9-6658-4C52-8143-629B6E8764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64D7D6B-7F12-4DBA-B28B-9D5B4E8AF448}"/>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5" name="Footer Placeholder 4">
            <a:extLst>
              <a:ext uri="{FF2B5EF4-FFF2-40B4-BE49-F238E27FC236}">
                <a16:creationId xmlns:a16="http://schemas.microsoft.com/office/drawing/2014/main" id="{54BF5F0F-35F2-43DB-82D4-87B688C303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26DE2C-8DDA-4E01-BBE9-825CEA853D6D}"/>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20833538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DB0CE-4D17-475B-B1A3-5E2D05F6CD4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FA4C41D-8DC6-46F6-8803-2AC0975A4D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1054CA-3AB4-4DE0-9EFC-4B2381496D3D}"/>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5" name="Footer Placeholder 4">
            <a:extLst>
              <a:ext uri="{FF2B5EF4-FFF2-40B4-BE49-F238E27FC236}">
                <a16:creationId xmlns:a16="http://schemas.microsoft.com/office/drawing/2014/main" id="{412BA562-EC8E-4487-BD34-2013B3ACE5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F5D853-6575-4BB6-A6AD-832A004E586A}"/>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1563544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B6F8A1-2DB9-4C9B-A559-16CA9D9DBD1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1B5EA57-9764-4789-8FB2-92F4C557770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D28B6B8-110A-4E81-BBB5-E79D934888EE}"/>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5" name="Footer Placeholder 4">
            <a:extLst>
              <a:ext uri="{FF2B5EF4-FFF2-40B4-BE49-F238E27FC236}">
                <a16:creationId xmlns:a16="http://schemas.microsoft.com/office/drawing/2014/main" id="{11A1E16F-C21A-4E80-B8A7-A518638405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03C9BE-B2C7-4A2A-9A3A-0BF68A11F03F}"/>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1828405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2F6BE-CB80-4283-93DC-9A2E44F479F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5EBED35-89FC-4190-980A-FF92A0504CF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537FB6A-EB38-4D13-BCF0-52935C196646}"/>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5" name="Footer Placeholder 4">
            <a:extLst>
              <a:ext uri="{FF2B5EF4-FFF2-40B4-BE49-F238E27FC236}">
                <a16:creationId xmlns:a16="http://schemas.microsoft.com/office/drawing/2014/main" id="{2B60B305-798F-4CAE-8172-5EE4318B06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0830586-F255-4B01-AF27-0738B08337E3}"/>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279886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61245-EA45-48CF-BE1D-EE3B3A96B2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C5808D3-D5FD-41F8-A95B-33DB16F61A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3E4952-B0C1-4244-BB8F-D5B055FDADC5}"/>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5" name="Footer Placeholder 4">
            <a:extLst>
              <a:ext uri="{FF2B5EF4-FFF2-40B4-BE49-F238E27FC236}">
                <a16:creationId xmlns:a16="http://schemas.microsoft.com/office/drawing/2014/main" id="{98E80E73-5338-4B06-B79E-D34D5D0DD9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EDEE21C-CE47-41DA-8FE5-07C7664BDD0A}"/>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1617183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F2947-2A5D-4FCF-A89F-082D52A0A8D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FE73564-6FC3-4403-BBE9-D0D77B374A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318304C-6592-4FF2-93B6-3FB1C4C4E5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37F6351-30FD-4D09-86C1-FA5294D440CF}"/>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6" name="Footer Placeholder 5">
            <a:extLst>
              <a:ext uri="{FF2B5EF4-FFF2-40B4-BE49-F238E27FC236}">
                <a16:creationId xmlns:a16="http://schemas.microsoft.com/office/drawing/2014/main" id="{112600CD-958E-4E37-8C92-3D7DBE7DB9F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3284574-7E11-46F4-82FF-8FF68DC96558}"/>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1815840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F9526-1B4B-4B6D-B1AA-5729C0AC129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EFE3EB7-122C-43BD-B370-CC7618C33A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18493A-5345-42B9-9DCF-787DC5A12C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0398C2-36D9-4C3E-8A70-08590BF081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79C6AD-2CDA-435A-A675-F6A87123A8D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67B94BF-16A7-4CDB-8642-AD3D3CF1EA8F}"/>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8" name="Footer Placeholder 7">
            <a:extLst>
              <a:ext uri="{FF2B5EF4-FFF2-40B4-BE49-F238E27FC236}">
                <a16:creationId xmlns:a16="http://schemas.microsoft.com/office/drawing/2014/main" id="{DAE2580A-075C-44C8-97D1-650A66771DC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04D7822-CF5A-464B-9C85-90D5B6EF3B48}"/>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4077762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CB65F80-3277-46EC-86BD-412C1D3C42C0}"/>
              </a:ext>
            </a:extLst>
          </p:cNvPr>
          <p:cNvSpPr>
            <a:spLocks noGrp="1"/>
          </p:cNvSpPr>
          <p:nvPr>
            <p:ph type="pic" sz="quarter" idx="10"/>
          </p:nvPr>
        </p:nvSpPr>
        <p:spPr>
          <a:xfrm>
            <a:off x="2" y="0"/>
            <a:ext cx="7549739" cy="6858000"/>
          </a:xfrm>
          <a:custGeom>
            <a:avLst/>
            <a:gdLst>
              <a:gd name="connsiteX0" fmla="*/ 0 w 7549739"/>
              <a:gd name="connsiteY0" fmla="*/ 0 h 6858000"/>
              <a:gd name="connsiteX1" fmla="*/ 7549739 w 7549739"/>
              <a:gd name="connsiteY1" fmla="*/ 0 h 6858000"/>
              <a:gd name="connsiteX2" fmla="*/ 7280856 w 7549739"/>
              <a:gd name="connsiteY2" fmla="*/ 390529 h 6858000"/>
              <a:gd name="connsiteX3" fmla="*/ 5754149 w 7549739"/>
              <a:gd name="connsiteY3" fmla="*/ 2038255 h 6858000"/>
              <a:gd name="connsiteX4" fmla="*/ 4314739 w 7549739"/>
              <a:gd name="connsiteY4" fmla="*/ 6692748 h 6858000"/>
              <a:gd name="connsiteX5" fmla="*/ 4368483 w 7549739"/>
              <a:gd name="connsiteY5" fmla="*/ 6858000 h 6858000"/>
              <a:gd name="connsiteX6" fmla="*/ 0 w 754973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9739" h="6858000">
                <a:moveTo>
                  <a:pt x="0" y="0"/>
                </a:moveTo>
                <a:lnTo>
                  <a:pt x="7549739" y="0"/>
                </a:lnTo>
                <a:lnTo>
                  <a:pt x="7280856" y="390529"/>
                </a:lnTo>
                <a:cubicBezTo>
                  <a:pt x="6829717" y="1007790"/>
                  <a:pt x="6320814" y="1557032"/>
                  <a:pt x="5754149" y="2038255"/>
                </a:cubicBezTo>
                <a:cubicBezTo>
                  <a:pt x="4345828" y="3234230"/>
                  <a:pt x="3835751" y="5082603"/>
                  <a:pt x="4314739" y="6692748"/>
                </a:cubicBezTo>
                <a:lnTo>
                  <a:pt x="4368483" y="6858000"/>
                </a:lnTo>
                <a:lnTo>
                  <a:pt x="0" y="6858000"/>
                </a:lnTo>
                <a:close/>
              </a:path>
            </a:pathLst>
          </a:custGeom>
        </p:spPr>
        <p:txBody>
          <a:bodyPr wrap="square">
            <a:noAutofit/>
          </a:bodyPr>
          <a:lstStyle/>
          <a:p>
            <a:endParaRPr lang="en-IN"/>
          </a:p>
        </p:txBody>
      </p:sp>
    </p:spTree>
    <p:extLst>
      <p:ext uri="{BB962C8B-B14F-4D97-AF65-F5344CB8AC3E}">
        <p14:creationId xmlns:p14="http://schemas.microsoft.com/office/powerpoint/2010/main" val="918156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D549E6-56D5-4AA2-9DCA-A9CDDBBF911E}"/>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3" name="Footer Placeholder 2">
            <a:extLst>
              <a:ext uri="{FF2B5EF4-FFF2-40B4-BE49-F238E27FC236}">
                <a16:creationId xmlns:a16="http://schemas.microsoft.com/office/drawing/2014/main" id="{A3105A6D-5589-4D1F-897D-1DB45FD810D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9710CBE-CEAF-4113-8F6D-67A8E9EF6655}"/>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15836860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14B4A-85AE-454B-90D2-C848C58ED3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7B176C7-B664-4EA0-AE6A-E86809E822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9BEE4D6-C579-4AAF-9783-337083EA84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D89E33-04B9-4DCF-8453-8CAEB01EA638}"/>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6" name="Footer Placeholder 5">
            <a:extLst>
              <a:ext uri="{FF2B5EF4-FFF2-40B4-BE49-F238E27FC236}">
                <a16:creationId xmlns:a16="http://schemas.microsoft.com/office/drawing/2014/main" id="{8FD52973-8F78-49EC-BEE0-BEA9E5AF04A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998B370-C4A3-4BF9-AEA6-4CC37EFEC5A5}"/>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2673993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0389D-32FF-47C6-A122-84FA2240D0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AC28DC1-31C8-4842-828C-12ACBB663B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F30EF27-77B0-41A9-8375-34ADA08A05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A3EB3B-A893-487E-82BE-3766724F5C3D}"/>
              </a:ext>
            </a:extLst>
          </p:cNvPr>
          <p:cNvSpPr>
            <a:spLocks noGrp="1"/>
          </p:cNvSpPr>
          <p:nvPr>
            <p:ph type="dt" sz="half" idx="10"/>
          </p:nvPr>
        </p:nvSpPr>
        <p:spPr/>
        <p:txBody>
          <a:bodyPr/>
          <a:lstStyle/>
          <a:p>
            <a:fld id="{ADBF6636-2CE2-4DEE-8265-A62BF400F111}" type="datetimeFigureOut">
              <a:rPr lang="en-IN" smtClean="0"/>
              <a:t>06-04-2024</a:t>
            </a:fld>
            <a:endParaRPr lang="en-IN"/>
          </a:p>
        </p:txBody>
      </p:sp>
      <p:sp>
        <p:nvSpPr>
          <p:cNvPr id="6" name="Footer Placeholder 5">
            <a:extLst>
              <a:ext uri="{FF2B5EF4-FFF2-40B4-BE49-F238E27FC236}">
                <a16:creationId xmlns:a16="http://schemas.microsoft.com/office/drawing/2014/main" id="{F4094E6C-A7B3-4A2C-8FB5-1B225CDBA55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6DFE7A2-094B-4AEA-948D-95926AE5E658}"/>
              </a:ext>
            </a:extLst>
          </p:cNvPr>
          <p:cNvSpPr>
            <a:spLocks noGrp="1"/>
          </p:cNvSpPr>
          <p:nvPr>
            <p:ph type="sldNum" sz="quarter" idx="12"/>
          </p:nvPr>
        </p:nvSpPr>
        <p:spPr/>
        <p:txBody>
          <a:bodyPr/>
          <a:lstStyle/>
          <a:p>
            <a:fld id="{66B444FA-8D53-4133-AC25-CB44D2330313}" type="slidenum">
              <a:rPr lang="en-IN" smtClean="0"/>
              <a:t>‹#›</a:t>
            </a:fld>
            <a:endParaRPr lang="en-IN"/>
          </a:p>
        </p:txBody>
      </p:sp>
    </p:spTree>
    <p:extLst>
      <p:ext uri="{BB962C8B-B14F-4D97-AF65-F5344CB8AC3E}">
        <p14:creationId xmlns:p14="http://schemas.microsoft.com/office/powerpoint/2010/main" val="2338539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3AA27F-57B5-4712-9B77-8A1CD9D83B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7532BE4-C6FA-4918-89D5-64B99C853A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A65E46-59F8-4213-A2FA-FEC777AE02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BF6636-2CE2-4DEE-8265-A62BF400F111}" type="datetimeFigureOut">
              <a:rPr lang="en-IN" smtClean="0"/>
              <a:t>06-04-2024</a:t>
            </a:fld>
            <a:endParaRPr lang="en-IN"/>
          </a:p>
        </p:txBody>
      </p:sp>
      <p:sp>
        <p:nvSpPr>
          <p:cNvPr id="5" name="Footer Placeholder 4">
            <a:extLst>
              <a:ext uri="{FF2B5EF4-FFF2-40B4-BE49-F238E27FC236}">
                <a16:creationId xmlns:a16="http://schemas.microsoft.com/office/drawing/2014/main" id="{BB4FF4E5-6089-4D5C-8804-94F840DB3B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AEDE52C-E06E-4589-9FE4-23ABCA261A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444FA-8D53-4133-AC25-CB44D2330313}" type="slidenum">
              <a:rPr lang="en-IN" smtClean="0"/>
              <a:t>‹#›</a:t>
            </a:fld>
            <a:endParaRPr lang="en-IN"/>
          </a:p>
        </p:txBody>
      </p:sp>
    </p:spTree>
    <p:extLst>
      <p:ext uri="{BB962C8B-B14F-4D97-AF65-F5344CB8AC3E}">
        <p14:creationId xmlns:p14="http://schemas.microsoft.com/office/powerpoint/2010/main" val="2558508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sans.org/" TargetMode="External"/><Relationship Id="rId2" Type="http://schemas.openxmlformats.org/officeDocument/2006/relationships/image" Target="../media/image10.jpg"/><Relationship Id="rId1" Type="http://schemas.openxmlformats.org/officeDocument/2006/relationships/slideLayout" Target="../slideLayouts/slideLayout6.xml"/><Relationship Id="rId6" Type="http://schemas.openxmlformats.org/officeDocument/2006/relationships/hyperlink" Target="https://www.cisa.gov/cybersecurity" TargetMode="External"/><Relationship Id="rId5" Type="http://schemas.openxmlformats.org/officeDocument/2006/relationships/hyperlink" Target="https://csrc.nist.gov/" TargetMode="External"/><Relationship Id="rId4" Type="http://schemas.openxmlformats.org/officeDocument/2006/relationships/hyperlink" Target="https://owasp.org/"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A2BDD97-EC0A-46CE-8563-CC07287755C0}"/>
              </a:ext>
            </a:extLst>
          </p:cNvPr>
          <p:cNvGrpSpPr/>
          <p:nvPr/>
        </p:nvGrpSpPr>
        <p:grpSpPr>
          <a:xfrm>
            <a:off x="13134554" y="0"/>
            <a:ext cx="7388646" cy="6858000"/>
            <a:chOff x="4803354" y="0"/>
            <a:chExt cx="7388646" cy="6858000"/>
          </a:xfrm>
        </p:grpSpPr>
        <p:sp>
          <p:nvSpPr>
            <p:cNvPr id="20" name="Rectangle 19">
              <a:extLst>
                <a:ext uri="{FF2B5EF4-FFF2-40B4-BE49-F238E27FC236}">
                  <a16:creationId xmlns:a16="http://schemas.microsoft.com/office/drawing/2014/main" id="{1F7A74CC-2B7B-4FE4-8010-B9B88961BAC2}"/>
                </a:ext>
              </a:extLst>
            </p:cNvPr>
            <p:cNvSpPr/>
            <p:nvPr/>
          </p:nvSpPr>
          <p:spPr>
            <a:xfrm>
              <a:off x="4803354" y="0"/>
              <a:ext cx="7388646" cy="6858000"/>
            </a:xfrm>
            <a:prstGeom prst="rect">
              <a:avLst/>
            </a:prstGeom>
            <a:gradFill flip="none" rotWithShape="1">
              <a:gsLst>
                <a:gs pos="0">
                  <a:schemeClr val="tx1">
                    <a:alpha val="0"/>
                  </a:scheme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A2CF9735-2A77-4666-94CB-72323081C869}"/>
                </a:ext>
              </a:extLst>
            </p:cNvPr>
            <p:cNvSpPr txBox="1"/>
            <p:nvPr/>
          </p:nvSpPr>
          <p:spPr>
            <a:xfrm>
              <a:off x="6843157" y="2767280"/>
              <a:ext cx="4870449" cy="1323439"/>
            </a:xfrm>
            <a:prstGeom prst="rect">
              <a:avLst/>
            </a:prstGeom>
            <a:noFill/>
            <a:ln>
              <a:noFill/>
            </a:ln>
          </p:spPr>
          <p:txBody>
            <a:bodyPr wrap="square" lIns="91440" tIns="45720" rIns="91440" bIns="45720" rtlCol="0" anchor="t">
              <a:spAutoFit/>
            </a:bodyPr>
            <a:lstStyle/>
            <a:p>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Presented By:</a:t>
              </a:r>
            </a:p>
            <a:p>
              <a:endPar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endParaRPr>
            </a:p>
            <a:p>
              <a:pPr algn="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K. Ajai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Jaisingh</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Jayaraj</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annapackiam</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csi</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college of engineering –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B.Tech</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(IT)</a:t>
              </a:r>
            </a:p>
          </p:txBody>
        </p:sp>
      </p:grpSp>
      <p:sp>
        <p:nvSpPr>
          <p:cNvPr id="11" name="Rectangle 10">
            <a:extLst>
              <a:ext uri="{FF2B5EF4-FFF2-40B4-BE49-F238E27FC236}">
                <a16:creationId xmlns:a16="http://schemas.microsoft.com/office/drawing/2014/main" id="{6495DFA9-A1F4-4CB6-9F77-7D4E5FA10E18}"/>
              </a:ext>
            </a:extLst>
          </p:cNvPr>
          <p:cNvSpPr/>
          <p:nvPr/>
        </p:nvSpPr>
        <p:spPr>
          <a:xfrm>
            <a:off x="325840" y="189000"/>
            <a:ext cx="11520000" cy="6480000"/>
          </a:xfrm>
          <a:prstGeom prst="rect">
            <a:avLst/>
          </a:prstGeom>
          <a:noFill/>
          <a:ln w="63500">
            <a:solidFill>
              <a:schemeClr val="bg1"/>
            </a:solidFill>
          </a:ln>
          <a:effectLst>
            <a:outerShdw blurRad="152400" dist="88900" dir="2700000" algn="tl" rotWithShape="0">
              <a:prstClr val="black">
                <a:alpha val="7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Freeform: Shape 14">
            <a:extLst>
              <a:ext uri="{FF2B5EF4-FFF2-40B4-BE49-F238E27FC236}">
                <a16:creationId xmlns:a16="http://schemas.microsoft.com/office/drawing/2014/main" id="{70285296-A28B-41B9-89EE-2688615E594E}"/>
              </a:ext>
            </a:extLst>
          </p:cNvPr>
          <p:cNvSpPr/>
          <p:nvPr/>
        </p:nvSpPr>
        <p:spPr>
          <a:xfrm>
            <a:off x="-6950803" y="0"/>
            <a:ext cx="6096000" cy="6858000"/>
          </a:xfrm>
          <a:custGeom>
            <a:avLst/>
            <a:gdLst/>
            <a:ahLst/>
            <a:cxnLst/>
            <a:rect l="l" t="t" r="r" b="b"/>
            <a:pathLst>
              <a:path w="5985832" h="6858000">
                <a:moveTo>
                  <a:pt x="4897781" y="5328781"/>
                </a:moveTo>
                <a:cubicBezTo>
                  <a:pt x="4905817" y="5328781"/>
                  <a:pt x="4911064" y="5331739"/>
                  <a:pt x="4913519" y="5337654"/>
                </a:cubicBezTo>
                <a:cubicBezTo>
                  <a:pt x="4915975" y="5343570"/>
                  <a:pt x="4917203" y="5357914"/>
                  <a:pt x="4917203" y="5380684"/>
                </a:cubicBezTo>
                <a:lnTo>
                  <a:pt x="4917203" y="5585621"/>
                </a:lnTo>
                <a:cubicBezTo>
                  <a:pt x="4917203" y="5604820"/>
                  <a:pt x="4915919" y="5617321"/>
                  <a:pt x="4913352" y="5623125"/>
                </a:cubicBezTo>
                <a:cubicBezTo>
                  <a:pt x="4910785" y="5628930"/>
                  <a:pt x="4905483" y="5631832"/>
                  <a:pt x="4897446" y="5631832"/>
                </a:cubicBezTo>
                <a:cubicBezTo>
                  <a:pt x="4889632" y="5631832"/>
                  <a:pt x="4884386" y="5628651"/>
                  <a:pt x="4881707" y="5622288"/>
                </a:cubicBezTo>
                <a:cubicBezTo>
                  <a:pt x="4879028" y="5615926"/>
                  <a:pt x="4877689" y="5602252"/>
                  <a:pt x="4877689" y="5581268"/>
                </a:cubicBezTo>
                <a:lnTo>
                  <a:pt x="4877689" y="5380684"/>
                </a:lnTo>
                <a:cubicBezTo>
                  <a:pt x="4877689" y="5357914"/>
                  <a:pt x="4879028" y="5343570"/>
                  <a:pt x="4881707" y="5337654"/>
                </a:cubicBezTo>
                <a:cubicBezTo>
                  <a:pt x="4884386" y="5331739"/>
                  <a:pt x="4889744" y="5328781"/>
                  <a:pt x="4897781" y="5328781"/>
                </a:cubicBezTo>
                <a:close/>
                <a:moveTo>
                  <a:pt x="4555922" y="5258124"/>
                </a:moveTo>
                <a:lnTo>
                  <a:pt x="4555922" y="5702488"/>
                </a:lnTo>
                <a:lnTo>
                  <a:pt x="4695226" y="5702488"/>
                </a:lnTo>
                <a:lnTo>
                  <a:pt x="4695226" y="5258124"/>
                </a:lnTo>
                <a:close/>
                <a:moveTo>
                  <a:pt x="3868113" y="5258124"/>
                </a:moveTo>
                <a:lnTo>
                  <a:pt x="3868113" y="5557827"/>
                </a:lnTo>
                <a:cubicBezTo>
                  <a:pt x="3868113" y="5596001"/>
                  <a:pt x="3868895" y="5621507"/>
                  <a:pt x="3870457" y="5634343"/>
                </a:cubicBezTo>
                <a:cubicBezTo>
                  <a:pt x="3872020" y="5647180"/>
                  <a:pt x="3875982" y="5659514"/>
                  <a:pt x="3882345" y="5671346"/>
                </a:cubicBezTo>
                <a:cubicBezTo>
                  <a:pt x="3888707" y="5683178"/>
                  <a:pt x="3898586" y="5692665"/>
                  <a:pt x="3911980" y="5699809"/>
                </a:cubicBezTo>
                <a:cubicBezTo>
                  <a:pt x="3925375" y="5706953"/>
                  <a:pt x="3942230" y="5710525"/>
                  <a:pt x="3962545" y="5710525"/>
                </a:cubicBezTo>
                <a:cubicBezTo>
                  <a:pt x="3980404" y="5710525"/>
                  <a:pt x="3996198" y="5706778"/>
                  <a:pt x="4009928" y="5699286"/>
                </a:cubicBezTo>
                <a:cubicBezTo>
                  <a:pt x="4023657" y="5691793"/>
                  <a:pt x="4035210" y="5680554"/>
                  <a:pt x="4044586" y="5665569"/>
                </a:cubicBezTo>
                <a:lnTo>
                  <a:pt x="4042242" y="5702488"/>
                </a:lnTo>
                <a:lnTo>
                  <a:pt x="4179871" y="5702488"/>
                </a:lnTo>
                <a:lnTo>
                  <a:pt x="4179871" y="5258124"/>
                </a:lnTo>
                <a:lnTo>
                  <a:pt x="4044586" y="5258124"/>
                </a:lnTo>
                <a:lnTo>
                  <a:pt x="4044586" y="5557157"/>
                </a:lnTo>
                <a:cubicBezTo>
                  <a:pt x="4044586" y="5593546"/>
                  <a:pt x="4043637" y="5615089"/>
                  <a:pt x="4041740" y="5621786"/>
                </a:cubicBezTo>
                <a:cubicBezTo>
                  <a:pt x="4039842" y="5628483"/>
                  <a:pt x="4033870" y="5631832"/>
                  <a:pt x="4023825" y="5631832"/>
                </a:cubicBezTo>
                <a:cubicBezTo>
                  <a:pt x="4014448" y="5631832"/>
                  <a:pt x="4008700" y="5628595"/>
                  <a:pt x="4006579" y="5622121"/>
                </a:cubicBezTo>
                <a:cubicBezTo>
                  <a:pt x="4004458" y="5615647"/>
                  <a:pt x="4003398" y="5595109"/>
                  <a:pt x="4003398" y="5560506"/>
                </a:cubicBezTo>
                <a:lnTo>
                  <a:pt x="4003398" y="5258124"/>
                </a:lnTo>
                <a:close/>
                <a:moveTo>
                  <a:pt x="5590724" y="5250088"/>
                </a:moveTo>
                <a:cubicBezTo>
                  <a:pt x="5561033" y="5250088"/>
                  <a:pt x="5534969" y="5254664"/>
                  <a:pt x="5512534" y="5263817"/>
                </a:cubicBezTo>
                <a:cubicBezTo>
                  <a:pt x="5490098" y="5272970"/>
                  <a:pt x="5474192" y="5285974"/>
                  <a:pt x="5464816" y="5302829"/>
                </a:cubicBezTo>
                <a:cubicBezTo>
                  <a:pt x="5455439" y="5319683"/>
                  <a:pt x="5450751" y="5345859"/>
                  <a:pt x="5450751" y="5381354"/>
                </a:cubicBezTo>
                <a:cubicBezTo>
                  <a:pt x="5450751" y="5406357"/>
                  <a:pt x="5455104" y="5427956"/>
                  <a:pt x="5463811" y="5446150"/>
                </a:cubicBezTo>
                <a:cubicBezTo>
                  <a:pt x="5472517" y="5464344"/>
                  <a:pt x="5496739" y="5484604"/>
                  <a:pt x="5536476" y="5506928"/>
                </a:cubicBezTo>
                <a:cubicBezTo>
                  <a:pt x="5583804" y="5533270"/>
                  <a:pt x="5610035" y="5549121"/>
                  <a:pt x="5615169" y="5554478"/>
                </a:cubicBezTo>
                <a:cubicBezTo>
                  <a:pt x="5620080" y="5559836"/>
                  <a:pt x="5622536" y="5573119"/>
                  <a:pt x="5622536" y="5594327"/>
                </a:cubicBezTo>
                <a:cubicBezTo>
                  <a:pt x="5622536" y="5609731"/>
                  <a:pt x="5620639" y="5619833"/>
                  <a:pt x="5616843" y="5624632"/>
                </a:cubicBezTo>
                <a:cubicBezTo>
                  <a:pt x="5613048" y="5629432"/>
                  <a:pt x="5606351" y="5631832"/>
                  <a:pt x="5596752" y="5631832"/>
                </a:cubicBezTo>
                <a:cubicBezTo>
                  <a:pt x="5587822" y="5631832"/>
                  <a:pt x="5581850" y="5628260"/>
                  <a:pt x="5578836" y="5621116"/>
                </a:cubicBezTo>
                <a:cubicBezTo>
                  <a:pt x="5575823" y="5613972"/>
                  <a:pt x="5574316" y="5598457"/>
                  <a:pt x="5574316" y="5574570"/>
                </a:cubicBezTo>
                <a:lnTo>
                  <a:pt x="5574316" y="5546442"/>
                </a:lnTo>
                <a:lnTo>
                  <a:pt x="5454435" y="5546442"/>
                </a:lnTo>
                <a:lnTo>
                  <a:pt x="5454435" y="5567873"/>
                </a:lnTo>
                <a:cubicBezTo>
                  <a:pt x="5454435" y="5604931"/>
                  <a:pt x="5459011" y="5632613"/>
                  <a:pt x="5468164" y="5650919"/>
                </a:cubicBezTo>
                <a:cubicBezTo>
                  <a:pt x="5477317" y="5669225"/>
                  <a:pt x="5494116" y="5683736"/>
                  <a:pt x="5518561" y="5694451"/>
                </a:cubicBezTo>
                <a:cubicBezTo>
                  <a:pt x="5543006" y="5705167"/>
                  <a:pt x="5572418" y="5710525"/>
                  <a:pt x="5606798" y="5710525"/>
                </a:cubicBezTo>
                <a:cubicBezTo>
                  <a:pt x="5637828" y="5710525"/>
                  <a:pt x="5664338" y="5705558"/>
                  <a:pt x="5686328" y="5695623"/>
                </a:cubicBezTo>
                <a:cubicBezTo>
                  <a:pt x="5708317" y="5685689"/>
                  <a:pt x="5724000" y="5671513"/>
                  <a:pt x="5733376" y="5653096"/>
                </a:cubicBezTo>
                <a:cubicBezTo>
                  <a:pt x="5742752" y="5634678"/>
                  <a:pt x="5747440" y="5607387"/>
                  <a:pt x="5747440" y="5571222"/>
                </a:cubicBezTo>
                <a:cubicBezTo>
                  <a:pt x="5747440" y="5538851"/>
                  <a:pt x="5741301" y="5514183"/>
                  <a:pt x="5729023" y="5497217"/>
                </a:cubicBezTo>
                <a:cubicBezTo>
                  <a:pt x="5716744" y="5480250"/>
                  <a:pt x="5690960" y="5462168"/>
                  <a:pt x="5651669" y="5442969"/>
                </a:cubicBezTo>
                <a:cubicBezTo>
                  <a:pt x="5622201" y="5428458"/>
                  <a:pt x="5602723" y="5417408"/>
                  <a:pt x="5593236" y="5409818"/>
                </a:cubicBezTo>
                <a:cubicBezTo>
                  <a:pt x="5583748" y="5402227"/>
                  <a:pt x="5578055" y="5395251"/>
                  <a:pt x="5576158" y="5388889"/>
                </a:cubicBezTo>
                <a:cubicBezTo>
                  <a:pt x="5574260" y="5382526"/>
                  <a:pt x="5573311" y="5372536"/>
                  <a:pt x="5573311" y="5358918"/>
                </a:cubicBezTo>
                <a:cubicBezTo>
                  <a:pt x="5573311" y="5348872"/>
                  <a:pt x="5575209" y="5341338"/>
                  <a:pt x="5579004" y="5336315"/>
                </a:cubicBezTo>
                <a:cubicBezTo>
                  <a:pt x="5582799" y="5331292"/>
                  <a:pt x="5588492" y="5328781"/>
                  <a:pt x="5596082" y="5328781"/>
                </a:cubicBezTo>
                <a:cubicBezTo>
                  <a:pt x="5605458" y="5328781"/>
                  <a:pt x="5611318" y="5331515"/>
                  <a:pt x="5613662" y="5336985"/>
                </a:cubicBezTo>
                <a:cubicBezTo>
                  <a:pt x="5616006" y="5342454"/>
                  <a:pt x="5617178" y="5355458"/>
                  <a:pt x="5617178" y="5375996"/>
                </a:cubicBezTo>
                <a:lnTo>
                  <a:pt x="5617178" y="5400106"/>
                </a:lnTo>
                <a:lnTo>
                  <a:pt x="5737059" y="5400106"/>
                </a:lnTo>
                <a:lnTo>
                  <a:pt x="5737059" y="5374322"/>
                </a:lnTo>
                <a:cubicBezTo>
                  <a:pt x="5737059" y="5351998"/>
                  <a:pt x="5735887" y="5335589"/>
                  <a:pt x="5733543" y="5325097"/>
                </a:cubicBezTo>
                <a:cubicBezTo>
                  <a:pt x="5731199" y="5314605"/>
                  <a:pt x="5724502" y="5303219"/>
                  <a:pt x="5713452" y="5290941"/>
                </a:cubicBezTo>
                <a:cubicBezTo>
                  <a:pt x="5702401" y="5278663"/>
                  <a:pt x="5686551" y="5268784"/>
                  <a:pt x="5665901" y="5261306"/>
                </a:cubicBezTo>
                <a:cubicBezTo>
                  <a:pt x="5645251" y="5253827"/>
                  <a:pt x="5620192" y="5250088"/>
                  <a:pt x="5590724" y="5250088"/>
                </a:cubicBezTo>
                <a:close/>
                <a:moveTo>
                  <a:pt x="5319187" y="5250088"/>
                </a:moveTo>
                <a:cubicBezTo>
                  <a:pt x="5300658" y="5250088"/>
                  <a:pt x="5284306" y="5254169"/>
                  <a:pt x="5270130" y="5262331"/>
                </a:cubicBezTo>
                <a:cubicBezTo>
                  <a:pt x="5255954" y="5270493"/>
                  <a:pt x="5243955" y="5282737"/>
                  <a:pt x="5234132" y="5299061"/>
                </a:cubicBezTo>
                <a:lnTo>
                  <a:pt x="5236476" y="5258124"/>
                </a:lnTo>
                <a:lnTo>
                  <a:pt x="5098847" y="5258124"/>
                </a:lnTo>
                <a:lnTo>
                  <a:pt x="5098847" y="5702488"/>
                </a:lnTo>
                <a:lnTo>
                  <a:pt x="5234132" y="5702488"/>
                </a:lnTo>
                <a:lnTo>
                  <a:pt x="5234132" y="5402116"/>
                </a:lnTo>
                <a:cubicBezTo>
                  <a:pt x="5234132" y="5368629"/>
                  <a:pt x="5235360" y="5348035"/>
                  <a:pt x="5237816" y="5340333"/>
                </a:cubicBezTo>
                <a:cubicBezTo>
                  <a:pt x="5240271" y="5332632"/>
                  <a:pt x="5246299" y="5328781"/>
                  <a:pt x="5255898" y="5328781"/>
                </a:cubicBezTo>
                <a:cubicBezTo>
                  <a:pt x="5265051" y="5328781"/>
                  <a:pt x="5270632" y="5332129"/>
                  <a:pt x="5272642" y="5338826"/>
                </a:cubicBezTo>
                <a:cubicBezTo>
                  <a:pt x="5274651" y="5345524"/>
                  <a:pt x="5275655" y="5364164"/>
                  <a:pt x="5275655" y="5394749"/>
                </a:cubicBezTo>
                <a:lnTo>
                  <a:pt x="5275655" y="5702488"/>
                </a:lnTo>
                <a:lnTo>
                  <a:pt x="5410940" y="5702488"/>
                </a:lnTo>
                <a:lnTo>
                  <a:pt x="5410940" y="5391065"/>
                </a:lnTo>
                <a:cubicBezTo>
                  <a:pt x="5410940" y="5352221"/>
                  <a:pt x="5408819" y="5324483"/>
                  <a:pt x="5404577" y="5307852"/>
                </a:cubicBezTo>
                <a:cubicBezTo>
                  <a:pt x="5400336" y="5291220"/>
                  <a:pt x="5390848" y="5277435"/>
                  <a:pt x="5376114" y="5266496"/>
                </a:cubicBezTo>
                <a:cubicBezTo>
                  <a:pt x="5361380" y="5255557"/>
                  <a:pt x="5342404" y="5250088"/>
                  <a:pt x="5319187" y="5250088"/>
                </a:cubicBezTo>
                <a:close/>
                <a:moveTo>
                  <a:pt x="4893093" y="5250088"/>
                </a:moveTo>
                <a:cubicBezTo>
                  <a:pt x="4856927" y="5250088"/>
                  <a:pt x="4827236" y="5257120"/>
                  <a:pt x="4804019" y="5271184"/>
                </a:cubicBezTo>
                <a:cubicBezTo>
                  <a:pt x="4780802" y="5285248"/>
                  <a:pt x="4764728" y="5303889"/>
                  <a:pt x="4755799" y="5327106"/>
                </a:cubicBezTo>
                <a:cubicBezTo>
                  <a:pt x="4746869" y="5350323"/>
                  <a:pt x="4742404" y="5382582"/>
                  <a:pt x="4742404" y="5423882"/>
                </a:cubicBezTo>
                <a:lnTo>
                  <a:pt x="4742404" y="5537735"/>
                </a:lnTo>
                <a:cubicBezTo>
                  <a:pt x="4742404" y="5575463"/>
                  <a:pt x="4744860" y="5603759"/>
                  <a:pt x="4749771" y="5622623"/>
                </a:cubicBezTo>
                <a:cubicBezTo>
                  <a:pt x="4754682" y="5641487"/>
                  <a:pt x="4762887" y="5657561"/>
                  <a:pt x="4774384" y="5670843"/>
                </a:cubicBezTo>
                <a:cubicBezTo>
                  <a:pt x="4785881" y="5684126"/>
                  <a:pt x="4802010" y="5694061"/>
                  <a:pt x="4822771" y="5700646"/>
                </a:cubicBezTo>
                <a:cubicBezTo>
                  <a:pt x="4843533" y="5707232"/>
                  <a:pt x="4868871" y="5710525"/>
                  <a:pt x="4898785" y="5710525"/>
                </a:cubicBezTo>
                <a:cubicBezTo>
                  <a:pt x="4925574" y="5710525"/>
                  <a:pt x="4949294" y="5706674"/>
                  <a:pt x="4969944" y="5698972"/>
                </a:cubicBezTo>
                <a:cubicBezTo>
                  <a:pt x="4990594" y="5691270"/>
                  <a:pt x="5007504" y="5679327"/>
                  <a:pt x="5020675" y="5663142"/>
                </a:cubicBezTo>
                <a:cubicBezTo>
                  <a:pt x="5033847" y="5646957"/>
                  <a:pt x="5042442" y="5629544"/>
                  <a:pt x="5046460" y="5610903"/>
                </a:cubicBezTo>
                <a:cubicBezTo>
                  <a:pt x="5050478" y="5592262"/>
                  <a:pt x="5052488" y="5562962"/>
                  <a:pt x="5052488" y="5523001"/>
                </a:cubicBezTo>
                <a:lnTo>
                  <a:pt x="5052488" y="5414171"/>
                </a:lnTo>
                <a:cubicBezTo>
                  <a:pt x="5052488" y="5382694"/>
                  <a:pt x="5050311" y="5359253"/>
                  <a:pt x="5045958" y="5343849"/>
                </a:cubicBezTo>
                <a:cubicBezTo>
                  <a:pt x="5041604" y="5328446"/>
                  <a:pt x="5033512" y="5313488"/>
                  <a:pt x="5021680" y="5298978"/>
                </a:cubicBezTo>
                <a:cubicBezTo>
                  <a:pt x="5009848" y="5284467"/>
                  <a:pt x="4993049" y="5272691"/>
                  <a:pt x="4971283" y="5263650"/>
                </a:cubicBezTo>
                <a:cubicBezTo>
                  <a:pt x="4949517" y="5254608"/>
                  <a:pt x="4923454" y="5250088"/>
                  <a:pt x="4893093" y="5250088"/>
                </a:cubicBezTo>
                <a:close/>
                <a:moveTo>
                  <a:pt x="4361999" y="5250088"/>
                </a:moveTo>
                <a:cubicBezTo>
                  <a:pt x="4332308" y="5250088"/>
                  <a:pt x="4306245" y="5254664"/>
                  <a:pt x="4283809" y="5263817"/>
                </a:cubicBezTo>
                <a:cubicBezTo>
                  <a:pt x="4261373" y="5272970"/>
                  <a:pt x="4245467" y="5285974"/>
                  <a:pt x="4236091" y="5302829"/>
                </a:cubicBezTo>
                <a:cubicBezTo>
                  <a:pt x="4226715" y="5319683"/>
                  <a:pt x="4222026" y="5345859"/>
                  <a:pt x="4222026" y="5381354"/>
                </a:cubicBezTo>
                <a:cubicBezTo>
                  <a:pt x="4222026" y="5406357"/>
                  <a:pt x="4226380" y="5427956"/>
                  <a:pt x="4235086" y="5446150"/>
                </a:cubicBezTo>
                <a:cubicBezTo>
                  <a:pt x="4243793" y="5464344"/>
                  <a:pt x="4268014" y="5484604"/>
                  <a:pt x="4307751" y="5506928"/>
                </a:cubicBezTo>
                <a:cubicBezTo>
                  <a:pt x="4355079" y="5533270"/>
                  <a:pt x="4381310" y="5549121"/>
                  <a:pt x="4386444" y="5554478"/>
                </a:cubicBezTo>
                <a:cubicBezTo>
                  <a:pt x="4391356" y="5559836"/>
                  <a:pt x="4393811" y="5573119"/>
                  <a:pt x="4393811" y="5594327"/>
                </a:cubicBezTo>
                <a:cubicBezTo>
                  <a:pt x="4393811" y="5609731"/>
                  <a:pt x="4391914" y="5619833"/>
                  <a:pt x="4388119" y="5624632"/>
                </a:cubicBezTo>
                <a:cubicBezTo>
                  <a:pt x="4384324" y="5629432"/>
                  <a:pt x="4377626" y="5631832"/>
                  <a:pt x="4368027" y="5631832"/>
                </a:cubicBezTo>
                <a:cubicBezTo>
                  <a:pt x="4359097" y="5631832"/>
                  <a:pt x="4353125" y="5628260"/>
                  <a:pt x="4350112" y="5621116"/>
                </a:cubicBezTo>
                <a:cubicBezTo>
                  <a:pt x="4347098" y="5613972"/>
                  <a:pt x="4345591" y="5598457"/>
                  <a:pt x="4345591" y="5574570"/>
                </a:cubicBezTo>
                <a:lnTo>
                  <a:pt x="4345591" y="5546442"/>
                </a:lnTo>
                <a:lnTo>
                  <a:pt x="4225710" y="5546442"/>
                </a:lnTo>
                <a:lnTo>
                  <a:pt x="4225710" y="5567873"/>
                </a:lnTo>
                <a:cubicBezTo>
                  <a:pt x="4225710" y="5604931"/>
                  <a:pt x="4230286" y="5632613"/>
                  <a:pt x="4239439" y="5650919"/>
                </a:cubicBezTo>
                <a:cubicBezTo>
                  <a:pt x="4248592" y="5669225"/>
                  <a:pt x="4265391" y="5683736"/>
                  <a:pt x="4289836" y="5694451"/>
                </a:cubicBezTo>
                <a:cubicBezTo>
                  <a:pt x="4314281" y="5705167"/>
                  <a:pt x="4343693" y="5710525"/>
                  <a:pt x="4378073" y="5710525"/>
                </a:cubicBezTo>
                <a:cubicBezTo>
                  <a:pt x="4409103" y="5710525"/>
                  <a:pt x="4435613" y="5705558"/>
                  <a:pt x="4457603" y="5695623"/>
                </a:cubicBezTo>
                <a:cubicBezTo>
                  <a:pt x="4479592" y="5685689"/>
                  <a:pt x="4495275" y="5671513"/>
                  <a:pt x="4504651" y="5653096"/>
                </a:cubicBezTo>
                <a:cubicBezTo>
                  <a:pt x="4514027" y="5634678"/>
                  <a:pt x="4518715" y="5607387"/>
                  <a:pt x="4518715" y="5571222"/>
                </a:cubicBezTo>
                <a:cubicBezTo>
                  <a:pt x="4518715" y="5538851"/>
                  <a:pt x="4512576" y="5514183"/>
                  <a:pt x="4500298" y="5497217"/>
                </a:cubicBezTo>
                <a:cubicBezTo>
                  <a:pt x="4488020" y="5480250"/>
                  <a:pt x="4462235" y="5462168"/>
                  <a:pt x="4422944" y="5442969"/>
                </a:cubicBezTo>
                <a:cubicBezTo>
                  <a:pt x="4393476" y="5428458"/>
                  <a:pt x="4373999" y="5417408"/>
                  <a:pt x="4364511" y="5409818"/>
                </a:cubicBezTo>
                <a:cubicBezTo>
                  <a:pt x="4355023" y="5402227"/>
                  <a:pt x="4349330" y="5395251"/>
                  <a:pt x="4347433" y="5388889"/>
                </a:cubicBezTo>
                <a:cubicBezTo>
                  <a:pt x="4345535" y="5382526"/>
                  <a:pt x="4344586" y="5372536"/>
                  <a:pt x="4344586" y="5358918"/>
                </a:cubicBezTo>
                <a:cubicBezTo>
                  <a:pt x="4344586" y="5348872"/>
                  <a:pt x="4346484" y="5341338"/>
                  <a:pt x="4350279" y="5336315"/>
                </a:cubicBezTo>
                <a:cubicBezTo>
                  <a:pt x="4354074" y="5331292"/>
                  <a:pt x="4359767" y="5328781"/>
                  <a:pt x="4367357" y="5328781"/>
                </a:cubicBezTo>
                <a:cubicBezTo>
                  <a:pt x="4376733" y="5328781"/>
                  <a:pt x="4382593" y="5331515"/>
                  <a:pt x="4384937" y="5336985"/>
                </a:cubicBezTo>
                <a:cubicBezTo>
                  <a:pt x="4387281" y="5342454"/>
                  <a:pt x="4388453" y="5355458"/>
                  <a:pt x="4388453" y="5375996"/>
                </a:cubicBezTo>
                <a:lnTo>
                  <a:pt x="4388453" y="5400106"/>
                </a:lnTo>
                <a:lnTo>
                  <a:pt x="4508335" y="5400106"/>
                </a:lnTo>
                <a:lnTo>
                  <a:pt x="4508335" y="5374322"/>
                </a:lnTo>
                <a:cubicBezTo>
                  <a:pt x="4508335" y="5351998"/>
                  <a:pt x="4507163" y="5335589"/>
                  <a:pt x="4504818" y="5325097"/>
                </a:cubicBezTo>
                <a:cubicBezTo>
                  <a:pt x="4502474" y="5314605"/>
                  <a:pt x="4495777" y="5303219"/>
                  <a:pt x="4484727" y="5290941"/>
                </a:cubicBezTo>
                <a:cubicBezTo>
                  <a:pt x="4473676" y="5278663"/>
                  <a:pt x="4457826" y="5268784"/>
                  <a:pt x="4437176" y="5261306"/>
                </a:cubicBezTo>
                <a:cubicBezTo>
                  <a:pt x="4416526" y="5253827"/>
                  <a:pt x="4391467" y="5250088"/>
                  <a:pt x="4361999" y="5250088"/>
                </a:cubicBezTo>
                <a:close/>
                <a:moveTo>
                  <a:pt x="3837789" y="5250088"/>
                </a:moveTo>
                <a:cubicBezTo>
                  <a:pt x="3800508" y="5252550"/>
                  <a:pt x="3772045" y="5274707"/>
                  <a:pt x="3752399" y="5316558"/>
                </a:cubicBezTo>
                <a:lnTo>
                  <a:pt x="3757757" y="5258124"/>
                </a:lnTo>
                <a:lnTo>
                  <a:pt x="3622472" y="5258124"/>
                </a:lnTo>
                <a:lnTo>
                  <a:pt x="3622472" y="5702488"/>
                </a:lnTo>
                <a:lnTo>
                  <a:pt x="3757757" y="5702488"/>
                </a:lnTo>
                <a:lnTo>
                  <a:pt x="3757757" y="5527020"/>
                </a:lnTo>
                <a:cubicBezTo>
                  <a:pt x="3757757" y="5483934"/>
                  <a:pt x="3759097" y="5456419"/>
                  <a:pt x="3761775" y="5444476"/>
                </a:cubicBezTo>
                <a:cubicBezTo>
                  <a:pt x="3764454" y="5432532"/>
                  <a:pt x="3771598" y="5423212"/>
                  <a:pt x="3783207" y="5416515"/>
                </a:cubicBezTo>
                <a:cubicBezTo>
                  <a:pt x="3794815" y="5409818"/>
                  <a:pt x="3813010" y="5406469"/>
                  <a:pt x="3837789" y="5406469"/>
                </a:cubicBezTo>
                <a:close/>
                <a:moveTo>
                  <a:pt x="3271312" y="5250088"/>
                </a:moveTo>
                <a:cubicBezTo>
                  <a:pt x="3252783" y="5250088"/>
                  <a:pt x="3236431" y="5254169"/>
                  <a:pt x="3222255" y="5262331"/>
                </a:cubicBezTo>
                <a:cubicBezTo>
                  <a:pt x="3208079" y="5270493"/>
                  <a:pt x="3196080" y="5282737"/>
                  <a:pt x="3186257" y="5299061"/>
                </a:cubicBezTo>
                <a:lnTo>
                  <a:pt x="3188601" y="5258124"/>
                </a:lnTo>
                <a:lnTo>
                  <a:pt x="3050972" y="5258124"/>
                </a:lnTo>
                <a:lnTo>
                  <a:pt x="3050972" y="5702488"/>
                </a:lnTo>
                <a:lnTo>
                  <a:pt x="3186257" y="5702488"/>
                </a:lnTo>
                <a:lnTo>
                  <a:pt x="3186257" y="5402116"/>
                </a:lnTo>
                <a:cubicBezTo>
                  <a:pt x="3186257" y="5368629"/>
                  <a:pt x="3187485" y="5348035"/>
                  <a:pt x="3189941" y="5340333"/>
                </a:cubicBezTo>
                <a:cubicBezTo>
                  <a:pt x="3192396" y="5332632"/>
                  <a:pt x="3198424" y="5328781"/>
                  <a:pt x="3208023" y="5328781"/>
                </a:cubicBezTo>
                <a:cubicBezTo>
                  <a:pt x="3217176" y="5328781"/>
                  <a:pt x="3222757" y="5332129"/>
                  <a:pt x="3224766" y="5338826"/>
                </a:cubicBezTo>
                <a:cubicBezTo>
                  <a:pt x="3226776" y="5345524"/>
                  <a:pt x="3227780" y="5364164"/>
                  <a:pt x="3227780" y="5394749"/>
                </a:cubicBezTo>
                <a:lnTo>
                  <a:pt x="3227780" y="5702488"/>
                </a:lnTo>
                <a:lnTo>
                  <a:pt x="3363065" y="5702488"/>
                </a:lnTo>
                <a:lnTo>
                  <a:pt x="3363065" y="5391065"/>
                </a:lnTo>
                <a:cubicBezTo>
                  <a:pt x="3363065" y="5352221"/>
                  <a:pt x="3360944" y="5324483"/>
                  <a:pt x="3356703" y="5307852"/>
                </a:cubicBezTo>
                <a:cubicBezTo>
                  <a:pt x="3352461" y="5291220"/>
                  <a:pt x="3342973" y="5277435"/>
                  <a:pt x="3328239" y="5266496"/>
                </a:cubicBezTo>
                <a:cubicBezTo>
                  <a:pt x="3313505" y="5255557"/>
                  <a:pt x="3294530" y="5250088"/>
                  <a:pt x="3271312" y="5250088"/>
                </a:cubicBezTo>
                <a:close/>
                <a:moveTo>
                  <a:pt x="3419954" y="5198854"/>
                </a:moveTo>
                <a:lnTo>
                  <a:pt x="3419954" y="5268840"/>
                </a:lnTo>
                <a:lnTo>
                  <a:pt x="3390821" y="5268840"/>
                </a:lnTo>
                <a:lnTo>
                  <a:pt x="3390821" y="5339161"/>
                </a:lnTo>
                <a:lnTo>
                  <a:pt x="3419954" y="5339161"/>
                </a:lnTo>
                <a:lnTo>
                  <a:pt x="3419954" y="5564859"/>
                </a:lnTo>
                <a:cubicBezTo>
                  <a:pt x="3419954" y="5609061"/>
                  <a:pt x="3421182" y="5637134"/>
                  <a:pt x="3423638" y="5649077"/>
                </a:cubicBezTo>
                <a:cubicBezTo>
                  <a:pt x="3426094" y="5661021"/>
                  <a:pt x="3432344" y="5671625"/>
                  <a:pt x="3442390" y="5680889"/>
                </a:cubicBezTo>
                <a:cubicBezTo>
                  <a:pt x="3452436" y="5690154"/>
                  <a:pt x="3464045" y="5696070"/>
                  <a:pt x="3477216" y="5698637"/>
                </a:cubicBezTo>
                <a:cubicBezTo>
                  <a:pt x="3490387" y="5701204"/>
                  <a:pt x="3512377" y="5702488"/>
                  <a:pt x="3543184" y="5702488"/>
                </a:cubicBezTo>
                <a:lnTo>
                  <a:pt x="3597767" y="5702488"/>
                </a:lnTo>
                <a:lnTo>
                  <a:pt x="3597767" y="5630827"/>
                </a:lnTo>
                <a:cubicBezTo>
                  <a:pt x="3575666" y="5630827"/>
                  <a:pt x="3563109" y="5629153"/>
                  <a:pt x="3560095" y="5625804"/>
                </a:cubicBezTo>
                <a:cubicBezTo>
                  <a:pt x="3557081" y="5622456"/>
                  <a:pt x="3555574" y="5606159"/>
                  <a:pt x="3555574" y="5576914"/>
                </a:cubicBezTo>
                <a:lnTo>
                  <a:pt x="3555574" y="5339161"/>
                </a:lnTo>
                <a:lnTo>
                  <a:pt x="3592074" y="5339161"/>
                </a:lnTo>
                <a:lnTo>
                  <a:pt x="3592074" y="5268840"/>
                </a:lnTo>
                <a:lnTo>
                  <a:pt x="3555574" y="5268840"/>
                </a:lnTo>
                <a:lnTo>
                  <a:pt x="3555574" y="5198854"/>
                </a:lnTo>
                <a:close/>
                <a:moveTo>
                  <a:pt x="4555922" y="5160344"/>
                </a:moveTo>
                <a:lnTo>
                  <a:pt x="4555922" y="5231001"/>
                </a:lnTo>
                <a:lnTo>
                  <a:pt x="4695226" y="5231001"/>
                </a:lnTo>
                <a:lnTo>
                  <a:pt x="4695226" y="5160344"/>
                </a:lnTo>
                <a:close/>
                <a:moveTo>
                  <a:pt x="2854966" y="5160344"/>
                </a:moveTo>
                <a:lnTo>
                  <a:pt x="2854966" y="5702488"/>
                </a:lnTo>
                <a:lnTo>
                  <a:pt x="2995943" y="5702488"/>
                </a:lnTo>
                <a:lnTo>
                  <a:pt x="2995943" y="5160344"/>
                </a:lnTo>
                <a:close/>
                <a:moveTo>
                  <a:pt x="5336600" y="4500106"/>
                </a:moveTo>
                <a:cubicBezTo>
                  <a:pt x="5344190" y="4500106"/>
                  <a:pt x="5349213" y="4503454"/>
                  <a:pt x="5351669" y="4510152"/>
                </a:cubicBezTo>
                <a:cubicBezTo>
                  <a:pt x="5354125" y="4516849"/>
                  <a:pt x="5355352" y="4531695"/>
                  <a:pt x="5355352" y="4554689"/>
                </a:cubicBezTo>
                <a:lnTo>
                  <a:pt x="5355352" y="4587170"/>
                </a:lnTo>
                <a:lnTo>
                  <a:pt x="5315839" y="4587170"/>
                </a:lnTo>
                <a:lnTo>
                  <a:pt x="5315839" y="4554689"/>
                </a:lnTo>
                <a:cubicBezTo>
                  <a:pt x="5315839" y="4529685"/>
                  <a:pt x="5316955" y="4514337"/>
                  <a:pt x="5319187" y="4508645"/>
                </a:cubicBezTo>
                <a:cubicBezTo>
                  <a:pt x="5321420" y="4502952"/>
                  <a:pt x="5327224" y="4500106"/>
                  <a:pt x="5336600" y="4500106"/>
                </a:cubicBezTo>
                <a:close/>
                <a:moveTo>
                  <a:pt x="4984845" y="4500106"/>
                </a:moveTo>
                <a:cubicBezTo>
                  <a:pt x="4992882" y="4500106"/>
                  <a:pt x="4998072" y="4502896"/>
                  <a:pt x="5000416" y="4508477"/>
                </a:cubicBezTo>
                <a:cubicBezTo>
                  <a:pt x="5002760" y="4514058"/>
                  <a:pt x="5003932" y="4527006"/>
                  <a:pt x="5003932" y="4547322"/>
                </a:cubicBezTo>
                <a:lnTo>
                  <a:pt x="5003932" y="4684950"/>
                </a:lnTo>
                <a:cubicBezTo>
                  <a:pt x="5003932" y="4710177"/>
                  <a:pt x="5002593" y="4726362"/>
                  <a:pt x="4999914" y="4733505"/>
                </a:cubicBezTo>
                <a:cubicBezTo>
                  <a:pt x="4997235" y="4740649"/>
                  <a:pt x="4991431" y="4744221"/>
                  <a:pt x="4982501" y="4744221"/>
                </a:cubicBezTo>
                <a:cubicBezTo>
                  <a:pt x="4974688" y="4744221"/>
                  <a:pt x="4969553" y="4741263"/>
                  <a:pt x="4967097" y="4735347"/>
                </a:cubicBezTo>
                <a:cubicBezTo>
                  <a:pt x="4964642" y="4729431"/>
                  <a:pt x="4963414" y="4716539"/>
                  <a:pt x="4963414" y="4696670"/>
                </a:cubicBezTo>
                <a:lnTo>
                  <a:pt x="4963414" y="4547322"/>
                </a:lnTo>
                <a:cubicBezTo>
                  <a:pt x="4963414" y="4528569"/>
                  <a:pt x="4965032" y="4516012"/>
                  <a:pt x="4968269" y="4509649"/>
                </a:cubicBezTo>
                <a:cubicBezTo>
                  <a:pt x="4971506" y="4503287"/>
                  <a:pt x="4977032" y="4500106"/>
                  <a:pt x="4984845" y="4500106"/>
                </a:cubicBezTo>
                <a:close/>
                <a:moveTo>
                  <a:pt x="4632420" y="4500106"/>
                </a:moveTo>
                <a:cubicBezTo>
                  <a:pt x="4640457" y="4500106"/>
                  <a:pt x="4645647" y="4502896"/>
                  <a:pt x="4647991" y="4508477"/>
                </a:cubicBezTo>
                <a:cubicBezTo>
                  <a:pt x="4650335" y="4514058"/>
                  <a:pt x="4651507" y="4527006"/>
                  <a:pt x="4651507" y="4547322"/>
                </a:cubicBezTo>
                <a:lnTo>
                  <a:pt x="4651507" y="4684950"/>
                </a:lnTo>
                <a:cubicBezTo>
                  <a:pt x="4651507" y="4710177"/>
                  <a:pt x="4650168" y="4726362"/>
                  <a:pt x="4647489" y="4733505"/>
                </a:cubicBezTo>
                <a:cubicBezTo>
                  <a:pt x="4644810" y="4740649"/>
                  <a:pt x="4639006" y="4744221"/>
                  <a:pt x="4630076" y="4744221"/>
                </a:cubicBezTo>
                <a:cubicBezTo>
                  <a:pt x="4622263" y="4744221"/>
                  <a:pt x="4617128" y="4741263"/>
                  <a:pt x="4614672" y="4735347"/>
                </a:cubicBezTo>
                <a:cubicBezTo>
                  <a:pt x="4612217" y="4729431"/>
                  <a:pt x="4610989" y="4716539"/>
                  <a:pt x="4610989" y="4696670"/>
                </a:cubicBezTo>
                <a:lnTo>
                  <a:pt x="4610989" y="4547322"/>
                </a:lnTo>
                <a:cubicBezTo>
                  <a:pt x="4610989" y="4528569"/>
                  <a:pt x="4612607" y="4516012"/>
                  <a:pt x="4615844" y="4509649"/>
                </a:cubicBezTo>
                <a:cubicBezTo>
                  <a:pt x="4619081" y="4503287"/>
                  <a:pt x="4624607" y="4500106"/>
                  <a:pt x="4632420" y="4500106"/>
                </a:cubicBezTo>
                <a:close/>
                <a:moveTo>
                  <a:pt x="4278656" y="4500106"/>
                </a:moveTo>
                <a:cubicBezTo>
                  <a:pt x="4286692" y="4500106"/>
                  <a:pt x="4291938" y="4503064"/>
                  <a:pt x="4294394" y="4508980"/>
                </a:cubicBezTo>
                <a:cubicBezTo>
                  <a:pt x="4296850" y="4514896"/>
                  <a:pt x="4298078" y="4529239"/>
                  <a:pt x="4298078" y="4552010"/>
                </a:cubicBezTo>
                <a:lnTo>
                  <a:pt x="4298078" y="4756946"/>
                </a:lnTo>
                <a:cubicBezTo>
                  <a:pt x="4298078" y="4776145"/>
                  <a:pt x="4296794" y="4788646"/>
                  <a:pt x="4294227" y="4794451"/>
                </a:cubicBezTo>
                <a:cubicBezTo>
                  <a:pt x="4291659" y="4800255"/>
                  <a:pt x="4286357" y="4803157"/>
                  <a:pt x="4278321" y="4803157"/>
                </a:cubicBezTo>
                <a:cubicBezTo>
                  <a:pt x="4270507" y="4803157"/>
                  <a:pt x="4265261" y="4799976"/>
                  <a:pt x="4262582" y="4793613"/>
                </a:cubicBezTo>
                <a:cubicBezTo>
                  <a:pt x="4259903" y="4787251"/>
                  <a:pt x="4258564" y="4773577"/>
                  <a:pt x="4258564" y="4752593"/>
                </a:cubicBezTo>
                <a:lnTo>
                  <a:pt x="4258564" y="4552010"/>
                </a:lnTo>
                <a:cubicBezTo>
                  <a:pt x="4258564" y="4529239"/>
                  <a:pt x="4259903" y="4514896"/>
                  <a:pt x="4262582" y="4508980"/>
                </a:cubicBezTo>
                <a:cubicBezTo>
                  <a:pt x="4265261" y="4503064"/>
                  <a:pt x="4270619" y="4500106"/>
                  <a:pt x="4278656" y="4500106"/>
                </a:cubicBezTo>
                <a:close/>
                <a:moveTo>
                  <a:pt x="3431600" y="4500106"/>
                </a:moveTo>
                <a:cubicBezTo>
                  <a:pt x="3439191" y="4500106"/>
                  <a:pt x="3444213" y="4503454"/>
                  <a:pt x="3446669" y="4510152"/>
                </a:cubicBezTo>
                <a:cubicBezTo>
                  <a:pt x="3449125" y="4516849"/>
                  <a:pt x="3450353" y="4531695"/>
                  <a:pt x="3450353" y="4554689"/>
                </a:cubicBezTo>
                <a:lnTo>
                  <a:pt x="3450353" y="4587170"/>
                </a:lnTo>
                <a:lnTo>
                  <a:pt x="3410839" y="4587170"/>
                </a:lnTo>
                <a:lnTo>
                  <a:pt x="3410839" y="4554689"/>
                </a:lnTo>
                <a:cubicBezTo>
                  <a:pt x="3410839" y="4529685"/>
                  <a:pt x="3411955" y="4514337"/>
                  <a:pt x="3414187" y="4508645"/>
                </a:cubicBezTo>
                <a:cubicBezTo>
                  <a:pt x="3416420" y="4502952"/>
                  <a:pt x="3422224" y="4500106"/>
                  <a:pt x="3431600" y="4500106"/>
                </a:cubicBezTo>
                <a:close/>
                <a:moveTo>
                  <a:pt x="3603869" y="4429450"/>
                </a:moveTo>
                <a:lnTo>
                  <a:pt x="3677947" y="4801148"/>
                </a:lnTo>
                <a:cubicBezTo>
                  <a:pt x="3683535" y="4828607"/>
                  <a:pt x="3686329" y="4844122"/>
                  <a:pt x="3686329" y="4847694"/>
                </a:cubicBezTo>
                <a:cubicBezTo>
                  <a:pt x="3686329" y="4855061"/>
                  <a:pt x="3683310" y="4859805"/>
                  <a:pt x="3677272" y="4861926"/>
                </a:cubicBezTo>
                <a:cubicBezTo>
                  <a:pt x="3671234" y="4864046"/>
                  <a:pt x="3657705" y="4865107"/>
                  <a:pt x="3636685" y="4865107"/>
                </a:cubicBezTo>
                <a:lnTo>
                  <a:pt x="3636685" y="4936098"/>
                </a:lnTo>
                <a:lnTo>
                  <a:pt x="3718716" y="4936098"/>
                </a:lnTo>
                <a:cubicBezTo>
                  <a:pt x="3756218" y="4936098"/>
                  <a:pt x="3783506" y="4933251"/>
                  <a:pt x="3800583" y="4927559"/>
                </a:cubicBezTo>
                <a:cubicBezTo>
                  <a:pt x="3817659" y="4921866"/>
                  <a:pt x="3830996" y="4912992"/>
                  <a:pt x="3840594" y="4900937"/>
                </a:cubicBezTo>
                <a:cubicBezTo>
                  <a:pt x="3850191" y="4888882"/>
                  <a:pt x="3857055" y="4873590"/>
                  <a:pt x="3861185" y="4855061"/>
                </a:cubicBezTo>
                <a:cubicBezTo>
                  <a:pt x="3865315" y="4836532"/>
                  <a:pt x="3870437" y="4801821"/>
                  <a:pt x="3876552" y="4750929"/>
                </a:cubicBezTo>
                <a:lnTo>
                  <a:pt x="3915208" y="4429450"/>
                </a:lnTo>
                <a:lnTo>
                  <a:pt x="3792815" y="4429450"/>
                </a:lnTo>
                <a:lnTo>
                  <a:pt x="3771133" y="4729487"/>
                </a:lnTo>
                <a:lnTo>
                  <a:pt x="3726680" y="4429450"/>
                </a:lnTo>
                <a:close/>
                <a:moveTo>
                  <a:pt x="5752314" y="4421413"/>
                </a:moveTo>
                <a:cubicBezTo>
                  <a:pt x="5715033" y="4423876"/>
                  <a:pt x="5686569" y="4446032"/>
                  <a:pt x="5666924" y="4487883"/>
                </a:cubicBezTo>
                <a:lnTo>
                  <a:pt x="5672282" y="4429450"/>
                </a:lnTo>
                <a:lnTo>
                  <a:pt x="5536997" y="4429450"/>
                </a:lnTo>
                <a:lnTo>
                  <a:pt x="5536997" y="4873813"/>
                </a:lnTo>
                <a:lnTo>
                  <a:pt x="5672282" y="4873813"/>
                </a:lnTo>
                <a:lnTo>
                  <a:pt x="5672282" y="4698345"/>
                </a:lnTo>
                <a:cubicBezTo>
                  <a:pt x="5672282" y="4655259"/>
                  <a:pt x="5673621" y="4627744"/>
                  <a:pt x="5676300" y="4615801"/>
                </a:cubicBezTo>
                <a:cubicBezTo>
                  <a:pt x="5678979" y="4603858"/>
                  <a:pt x="5686123" y="4594537"/>
                  <a:pt x="5697732" y="4587840"/>
                </a:cubicBezTo>
                <a:cubicBezTo>
                  <a:pt x="5709340" y="4581143"/>
                  <a:pt x="5727534" y="4577794"/>
                  <a:pt x="5752314" y="4577794"/>
                </a:cubicBezTo>
                <a:close/>
                <a:moveTo>
                  <a:pt x="5330238" y="4421413"/>
                </a:moveTo>
                <a:cubicBezTo>
                  <a:pt x="5299207" y="4421413"/>
                  <a:pt x="5271749" y="4427385"/>
                  <a:pt x="5247862" y="4439328"/>
                </a:cubicBezTo>
                <a:cubicBezTo>
                  <a:pt x="5223975" y="4451272"/>
                  <a:pt x="5206785" y="4468461"/>
                  <a:pt x="5196293" y="4490897"/>
                </a:cubicBezTo>
                <a:cubicBezTo>
                  <a:pt x="5185800" y="4513333"/>
                  <a:pt x="5180554" y="4543973"/>
                  <a:pt x="5180554" y="4582817"/>
                </a:cubicBezTo>
                <a:lnTo>
                  <a:pt x="5180554" y="4712409"/>
                </a:lnTo>
                <a:cubicBezTo>
                  <a:pt x="5180554" y="4745449"/>
                  <a:pt x="5182898" y="4770619"/>
                  <a:pt x="5187586" y="4787921"/>
                </a:cubicBezTo>
                <a:cubicBezTo>
                  <a:pt x="5192274" y="4805222"/>
                  <a:pt x="5200702" y="4821072"/>
                  <a:pt x="5212868" y="4835471"/>
                </a:cubicBezTo>
                <a:cubicBezTo>
                  <a:pt x="5225035" y="4849870"/>
                  <a:pt x="5242057" y="4861200"/>
                  <a:pt x="5263935" y="4869460"/>
                </a:cubicBezTo>
                <a:cubicBezTo>
                  <a:pt x="5285813" y="4877720"/>
                  <a:pt x="5311039" y="4881850"/>
                  <a:pt x="5339614" y="4881850"/>
                </a:cubicBezTo>
                <a:cubicBezTo>
                  <a:pt x="5369082" y="4881850"/>
                  <a:pt x="5393583" y="4877664"/>
                  <a:pt x="5413116" y="4869292"/>
                </a:cubicBezTo>
                <a:cubicBezTo>
                  <a:pt x="5432650" y="4860921"/>
                  <a:pt x="5448779" y="4848364"/>
                  <a:pt x="5461504" y="4831620"/>
                </a:cubicBezTo>
                <a:cubicBezTo>
                  <a:pt x="5474229" y="4814877"/>
                  <a:pt x="5482321" y="4799139"/>
                  <a:pt x="5485782" y="4784405"/>
                </a:cubicBezTo>
                <a:cubicBezTo>
                  <a:pt x="5489242" y="4769671"/>
                  <a:pt x="5490972" y="4748574"/>
                  <a:pt x="5490972" y="4721115"/>
                </a:cubicBezTo>
                <a:lnTo>
                  <a:pt x="5490972" y="4688299"/>
                </a:lnTo>
                <a:lnTo>
                  <a:pt x="5362719" y="4688299"/>
                </a:lnTo>
                <a:lnTo>
                  <a:pt x="5362719" y="4746900"/>
                </a:lnTo>
                <a:cubicBezTo>
                  <a:pt x="5362719" y="4769001"/>
                  <a:pt x="5360989" y="4783902"/>
                  <a:pt x="5357529" y="4791604"/>
                </a:cubicBezTo>
                <a:cubicBezTo>
                  <a:pt x="5354069" y="4799306"/>
                  <a:pt x="5347204" y="4803157"/>
                  <a:pt x="5336935" y="4803157"/>
                </a:cubicBezTo>
                <a:cubicBezTo>
                  <a:pt x="5328675" y="4803157"/>
                  <a:pt x="5323094" y="4800255"/>
                  <a:pt x="5320192" y="4794451"/>
                </a:cubicBezTo>
                <a:cubicBezTo>
                  <a:pt x="5317290" y="4788646"/>
                  <a:pt x="5315839" y="4775698"/>
                  <a:pt x="5315839" y="4755606"/>
                </a:cubicBezTo>
                <a:lnTo>
                  <a:pt x="5315839" y="4659501"/>
                </a:lnTo>
                <a:lnTo>
                  <a:pt x="5490972" y="4659501"/>
                </a:lnTo>
                <a:lnTo>
                  <a:pt x="5490972" y="4600565"/>
                </a:lnTo>
                <a:cubicBezTo>
                  <a:pt x="5490972" y="4557479"/>
                  <a:pt x="5486005" y="4524049"/>
                  <a:pt x="5476071" y="4500273"/>
                </a:cubicBezTo>
                <a:cubicBezTo>
                  <a:pt x="5466136" y="4476498"/>
                  <a:pt x="5448835" y="4457411"/>
                  <a:pt x="5424167" y="4443012"/>
                </a:cubicBezTo>
                <a:cubicBezTo>
                  <a:pt x="5399499" y="4428612"/>
                  <a:pt x="5368189" y="4421413"/>
                  <a:pt x="5330238" y="4421413"/>
                </a:cubicBezTo>
                <a:close/>
                <a:moveTo>
                  <a:pt x="4920217" y="4421413"/>
                </a:moveTo>
                <a:cubicBezTo>
                  <a:pt x="4889186" y="4421413"/>
                  <a:pt x="4866080" y="4430677"/>
                  <a:pt x="4850900" y="4449207"/>
                </a:cubicBezTo>
                <a:cubicBezTo>
                  <a:pt x="4835719" y="4467736"/>
                  <a:pt x="4828129" y="4498097"/>
                  <a:pt x="4828129" y="4540289"/>
                </a:cubicBezTo>
                <a:lnTo>
                  <a:pt x="4828129" y="4701693"/>
                </a:lnTo>
                <a:cubicBezTo>
                  <a:pt x="4828129" y="4731161"/>
                  <a:pt x="4831031" y="4753876"/>
                  <a:pt x="4836836" y="4769838"/>
                </a:cubicBezTo>
                <a:cubicBezTo>
                  <a:pt x="4842640" y="4785800"/>
                  <a:pt x="4853411" y="4798692"/>
                  <a:pt x="4869150" y="4808515"/>
                </a:cubicBezTo>
                <a:cubicBezTo>
                  <a:pt x="4884888" y="4818337"/>
                  <a:pt x="4904924" y="4823249"/>
                  <a:pt x="4929258" y="4823249"/>
                </a:cubicBezTo>
                <a:cubicBezTo>
                  <a:pt x="4943322" y="4823249"/>
                  <a:pt x="4956772" y="4820563"/>
                  <a:pt x="4969609" y="4815191"/>
                </a:cubicBezTo>
                <a:cubicBezTo>
                  <a:pt x="4982445" y="4809819"/>
                  <a:pt x="4994668" y="4801873"/>
                  <a:pt x="5006276" y="4791353"/>
                </a:cubicBezTo>
                <a:lnTo>
                  <a:pt x="5006276" y="4824876"/>
                </a:lnTo>
                <a:cubicBezTo>
                  <a:pt x="5006276" y="4844092"/>
                  <a:pt x="5004602" y="4856718"/>
                  <a:pt x="5001253" y="4862752"/>
                </a:cubicBezTo>
                <a:cubicBezTo>
                  <a:pt x="4997905" y="4868787"/>
                  <a:pt x="4991096" y="4871804"/>
                  <a:pt x="4980827" y="4871804"/>
                </a:cubicBezTo>
                <a:cubicBezTo>
                  <a:pt x="4966539" y="4871804"/>
                  <a:pt x="4959396" y="4861981"/>
                  <a:pt x="4959396" y="4842336"/>
                </a:cubicBezTo>
                <a:lnTo>
                  <a:pt x="4828129" y="4842336"/>
                </a:lnTo>
                <a:cubicBezTo>
                  <a:pt x="4829022" y="4885199"/>
                  <a:pt x="4842528" y="4913941"/>
                  <a:pt x="4868648" y="4928563"/>
                </a:cubicBezTo>
                <a:cubicBezTo>
                  <a:pt x="4894767" y="4943186"/>
                  <a:pt x="4929369" y="4950497"/>
                  <a:pt x="4972455" y="4950497"/>
                </a:cubicBezTo>
                <a:cubicBezTo>
                  <a:pt x="5007504" y="4950497"/>
                  <a:pt x="5036581" y="4946534"/>
                  <a:pt x="5059687" y="4938609"/>
                </a:cubicBezTo>
                <a:cubicBezTo>
                  <a:pt x="5082793" y="4930684"/>
                  <a:pt x="5100819" y="4919187"/>
                  <a:pt x="5113767" y="4904118"/>
                </a:cubicBezTo>
                <a:cubicBezTo>
                  <a:pt x="5126716" y="4889049"/>
                  <a:pt x="5134250" y="4874762"/>
                  <a:pt x="5136371" y="4861256"/>
                </a:cubicBezTo>
                <a:cubicBezTo>
                  <a:pt x="5138492" y="4847750"/>
                  <a:pt x="5139552" y="4817891"/>
                  <a:pt x="5139552" y="4771680"/>
                </a:cubicBezTo>
                <a:lnTo>
                  <a:pt x="5139552" y="4429450"/>
                </a:lnTo>
                <a:lnTo>
                  <a:pt x="5013643" y="4429450"/>
                </a:lnTo>
                <a:lnTo>
                  <a:pt x="5003932" y="4463020"/>
                </a:lnTo>
                <a:cubicBezTo>
                  <a:pt x="4992993" y="4449151"/>
                  <a:pt x="4980548" y="4438749"/>
                  <a:pt x="4966595" y="4431815"/>
                </a:cubicBezTo>
                <a:cubicBezTo>
                  <a:pt x="4952642" y="4424880"/>
                  <a:pt x="4937183" y="4421413"/>
                  <a:pt x="4920217" y="4421413"/>
                </a:cubicBezTo>
                <a:close/>
                <a:moveTo>
                  <a:pt x="4567791" y="4421413"/>
                </a:moveTo>
                <a:cubicBezTo>
                  <a:pt x="4536761" y="4421413"/>
                  <a:pt x="4513655" y="4430677"/>
                  <a:pt x="4498475" y="4449207"/>
                </a:cubicBezTo>
                <a:cubicBezTo>
                  <a:pt x="4483294" y="4467736"/>
                  <a:pt x="4475704" y="4498097"/>
                  <a:pt x="4475704" y="4540289"/>
                </a:cubicBezTo>
                <a:lnTo>
                  <a:pt x="4475704" y="4701693"/>
                </a:lnTo>
                <a:cubicBezTo>
                  <a:pt x="4475704" y="4731161"/>
                  <a:pt x="4478606" y="4753876"/>
                  <a:pt x="4484410" y="4769838"/>
                </a:cubicBezTo>
                <a:cubicBezTo>
                  <a:pt x="4490215" y="4785800"/>
                  <a:pt x="4500986" y="4798692"/>
                  <a:pt x="4516725" y="4808515"/>
                </a:cubicBezTo>
                <a:cubicBezTo>
                  <a:pt x="4532463" y="4818337"/>
                  <a:pt x="4552499" y="4823249"/>
                  <a:pt x="4576833" y="4823249"/>
                </a:cubicBezTo>
                <a:cubicBezTo>
                  <a:pt x="4590897" y="4823249"/>
                  <a:pt x="4604347" y="4820563"/>
                  <a:pt x="4617184" y="4815191"/>
                </a:cubicBezTo>
                <a:cubicBezTo>
                  <a:pt x="4630020" y="4809819"/>
                  <a:pt x="4642243" y="4801873"/>
                  <a:pt x="4653851" y="4791353"/>
                </a:cubicBezTo>
                <a:lnTo>
                  <a:pt x="4653851" y="4824876"/>
                </a:lnTo>
                <a:cubicBezTo>
                  <a:pt x="4653851" y="4844092"/>
                  <a:pt x="4652177" y="4856718"/>
                  <a:pt x="4648828" y="4862752"/>
                </a:cubicBezTo>
                <a:cubicBezTo>
                  <a:pt x="4645480" y="4868787"/>
                  <a:pt x="4638671" y="4871804"/>
                  <a:pt x="4628402" y="4871804"/>
                </a:cubicBezTo>
                <a:cubicBezTo>
                  <a:pt x="4614114" y="4871804"/>
                  <a:pt x="4606971" y="4861981"/>
                  <a:pt x="4606971" y="4842336"/>
                </a:cubicBezTo>
                <a:lnTo>
                  <a:pt x="4475704" y="4842336"/>
                </a:lnTo>
                <a:cubicBezTo>
                  <a:pt x="4476597" y="4885199"/>
                  <a:pt x="4490103" y="4913941"/>
                  <a:pt x="4516222" y="4928563"/>
                </a:cubicBezTo>
                <a:cubicBezTo>
                  <a:pt x="4542342" y="4943186"/>
                  <a:pt x="4576944" y="4950497"/>
                  <a:pt x="4620030" y="4950497"/>
                </a:cubicBezTo>
                <a:cubicBezTo>
                  <a:pt x="4655079" y="4950497"/>
                  <a:pt x="4684156" y="4946534"/>
                  <a:pt x="4707262" y="4938609"/>
                </a:cubicBezTo>
                <a:cubicBezTo>
                  <a:pt x="4730368" y="4930684"/>
                  <a:pt x="4748394" y="4919187"/>
                  <a:pt x="4761342" y="4904118"/>
                </a:cubicBezTo>
                <a:cubicBezTo>
                  <a:pt x="4774291" y="4889049"/>
                  <a:pt x="4781825" y="4874762"/>
                  <a:pt x="4783946" y="4861256"/>
                </a:cubicBezTo>
                <a:cubicBezTo>
                  <a:pt x="4786067" y="4847750"/>
                  <a:pt x="4787127" y="4817891"/>
                  <a:pt x="4787127" y="4771680"/>
                </a:cubicBezTo>
                <a:lnTo>
                  <a:pt x="4787127" y="4429450"/>
                </a:lnTo>
                <a:lnTo>
                  <a:pt x="4661218" y="4429450"/>
                </a:lnTo>
                <a:lnTo>
                  <a:pt x="4651507" y="4463020"/>
                </a:lnTo>
                <a:cubicBezTo>
                  <a:pt x="4640568" y="4449151"/>
                  <a:pt x="4628123" y="4438749"/>
                  <a:pt x="4614170" y="4431815"/>
                </a:cubicBezTo>
                <a:cubicBezTo>
                  <a:pt x="4600217" y="4424880"/>
                  <a:pt x="4584758" y="4421413"/>
                  <a:pt x="4567791" y="4421413"/>
                </a:cubicBezTo>
                <a:close/>
                <a:moveTo>
                  <a:pt x="4273967" y="4421413"/>
                </a:moveTo>
                <a:cubicBezTo>
                  <a:pt x="4237802" y="4421413"/>
                  <a:pt x="4208111" y="4428445"/>
                  <a:pt x="4184894" y="4442509"/>
                </a:cubicBezTo>
                <a:cubicBezTo>
                  <a:pt x="4161677" y="4456574"/>
                  <a:pt x="4145603" y="4475214"/>
                  <a:pt x="4136674" y="4498431"/>
                </a:cubicBezTo>
                <a:cubicBezTo>
                  <a:pt x="4127744" y="4521649"/>
                  <a:pt x="4123279" y="4553907"/>
                  <a:pt x="4123279" y="4595207"/>
                </a:cubicBezTo>
                <a:lnTo>
                  <a:pt x="4123279" y="4709060"/>
                </a:lnTo>
                <a:cubicBezTo>
                  <a:pt x="4123279" y="4746788"/>
                  <a:pt x="4125735" y="4775084"/>
                  <a:pt x="4130646" y="4793948"/>
                </a:cubicBezTo>
                <a:cubicBezTo>
                  <a:pt x="4135557" y="4812812"/>
                  <a:pt x="4143761" y="4828886"/>
                  <a:pt x="4155258" y="4842169"/>
                </a:cubicBezTo>
                <a:cubicBezTo>
                  <a:pt x="4166755" y="4855451"/>
                  <a:pt x="4182885" y="4865386"/>
                  <a:pt x="4203646" y="4871971"/>
                </a:cubicBezTo>
                <a:cubicBezTo>
                  <a:pt x="4224408" y="4878557"/>
                  <a:pt x="4249746" y="4881850"/>
                  <a:pt x="4279660" y="4881850"/>
                </a:cubicBezTo>
                <a:cubicBezTo>
                  <a:pt x="4306449" y="4881850"/>
                  <a:pt x="4330169" y="4877999"/>
                  <a:pt x="4350819" y="4870297"/>
                </a:cubicBezTo>
                <a:cubicBezTo>
                  <a:pt x="4371468" y="4862595"/>
                  <a:pt x="4388379" y="4850652"/>
                  <a:pt x="4401550" y="4834467"/>
                </a:cubicBezTo>
                <a:cubicBezTo>
                  <a:pt x="4414722" y="4818282"/>
                  <a:pt x="4423316" y="4800869"/>
                  <a:pt x="4427335" y="4782228"/>
                </a:cubicBezTo>
                <a:cubicBezTo>
                  <a:pt x="4431353" y="4763587"/>
                  <a:pt x="4433362" y="4734287"/>
                  <a:pt x="4433362" y="4694326"/>
                </a:cubicBezTo>
                <a:lnTo>
                  <a:pt x="4433362" y="4585496"/>
                </a:lnTo>
                <a:cubicBezTo>
                  <a:pt x="4433362" y="4554019"/>
                  <a:pt x="4431186" y="4530578"/>
                  <a:pt x="4426833" y="4515175"/>
                </a:cubicBezTo>
                <a:cubicBezTo>
                  <a:pt x="4422479" y="4499771"/>
                  <a:pt x="4414387" y="4484814"/>
                  <a:pt x="4402555" y="4470303"/>
                </a:cubicBezTo>
                <a:cubicBezTo>
                  <a:pt x="4390723" y="4455792"/>
                  <a:pt x="4373924" y="4444016"/>
                  <a:pt x="4352158" y="4434975"/>
                </a:cubicBezTo>
                <a:cubicBezTo>
                  <a:pt x="4330392" y="4425934"/>
                  <a:pt x="4304328" y="4421413"/>
                  <a:pt x="4273967" y="4421413"/>
                </a:cubicBezTo>
                <a:close/>
                <a:moveTo>
                  <a:pt x="3425238" y="4421413"/>
                </a:moveTo>
                <a:cubicBezTo>
                  <a:pt x="3394207" y="4421413"/>
                  <a:pt x="3366748" y="4427385"/>
                  <a:pt x="3342861" y="4439328"/>
                </a:cubicBezTo>
                <a:cubicBezTo>
                  <a:pt x="3318975" y="4451272"/>
                  <a:pt x="3301785" y="4468461"/>
                  <a:pt x="3291293" y="4490897"/>
                </a:cubicBezTo>
                <a:cubicBezTo>
                  <a:pt x="3280800" y="4513333"/>
                  <a:pt x="3275554" y="4543973"/>
                  <a:pt x="3275554" y="4582817"/>
                </a:cubicBezTo>
                <a:lnTo>
                  <a:pt x="3275554" y="4712409"/>
                </a:lnTo>
                <a:cubicBezTo>
                  <a:pt x="3275554" y="4745449"/>
                  <a:pt x="3277898" y="4770619"/>
                  <a:pt x="3282586" y="4787921"/>
                </a:cubicBezTo>
                <a:cubicBezTo>
                  <a:pt x="3287274" y="4805222"/>
                  <a:pt x="3295702" y="4821072"/>
                  <a:pt x="3307868" y="4835471"/>
                </a:cubicBezTo>
                <a:cubicBezTo>
                  <a:pt x="3320035" y="4849870"/>
                  <a:pt x="3337057" y="4861200"/>
                  <a:pt x="3358935" y="4869460"/>
                </a:cubicBezTo>
                <a:cubicBezTo>
                  <a:pt x="3380813" y="4877720"/>
                  <a:pt x="3406039" y="4881850"/>
                  <a:pt x="3434614" y="4881850"/>
                </a:cubicBezTo>
                <a:cubicBezTo>
                  <a:pt x="3464082" y="4881850"/>
                  <a:pt x="3488583" y="4877664"/>
                  <a:pt x="3508117" y="4869292"/>
                </a:cubicBezTo>
                <a:cubicBezTo>
                  <a:pt x="3527650" y="4860921"/>
                  <a:pt x="3543779" y="4848364"/>
                  <a:pt x="3556504" y="4831620"/>
                </a:cubicBezTo>
                <a:cubicBezTo>
                  <a:pt x="3569229" y="4814877"/>
                  <a:pt x="3577322" y="4799139"/>
                  <a:pt x="3580782" y="4784405"/>
                </a:cubicBezTo>
                <a:cubicBezTo>
                  <a:pt x="3584242" y="4769671"/>
                  <a:pt x="3585972" y="4748574"/>
                  <a:pt x="3585972" y="4721115"/>
                </a:cubicBezTo>
                <a:lnTo>
                  <a:pt x="3585972" y="4688299"/>
                </a:lnTo>
                <a:lnTo>
                  <a:pt x="3457720" y="4688299"/>
                </a:lnTo>
                <a:lnTo>
                  <a:pt x="3457720" y="4746900"/>
                </a:lnTo>
                <a:cubicBezTo>
                  <a:pt x="3457720" y="4769001"/>
                  <a:pt x="3455989" y="4783902"/>
                  <a:pt x="3452529" y="4791604"/>
                </a:cubicBezTo>
                <a:cubicBezTo>
                  <a:pt x="3449069" y="4799306"/>
                  <a:pt x="3442204" y="4803157"/>
                  <a:pt x="3431935" y="4803157"/>
                </a:cubicBezTo>
                <a:cubicBezTo>
                  <a:pt x="3423675" y="4803157"/>
                  <a:pt x="3418094" y="4800255"/>
                  <a:pt x="3415192" y="4794451"/>
                </a:cubicBezTo>
                <a:cubicBezTo>
                  <a:pt x="3412290" y="4788646"/>
                  <a:pt x="3410839" y="4775698"/>
                  <a:pt x="3410839" y="4755606"/>
                </a:cubicBezTo>
                <a:lnTo>
                  <a:pt x="3410839" y="4659501"/>
                </a:lnTo>
                <a:lnTo>
                  <a:pt x="3585972" y="4659501"/>
                </a:lnTo>
                <a:lnTo>
                  <a:pt x="3585972" y="4600565"/>
                </a:lnTo>
                <a:cubicBezTo>
                  <a:pt x="3585972" y="4557479"/>
                  <a:pt x="3581005" y="4524049"/>
                  <a:pt x="3571071" y="4500273"/>
                </a:cubicBezTo>
                <a:cubicBezTo>
                  <a:pt x="3561137" y="4476498"/>
                  <a:pt x="3543835" y="4457411"/>
                  <a:pt x="3519167" y="4443012"/>
                </a:cubicBezTo>
                <a:cubicBezTo>
                  <a:pt x="3494499" y="4428612"/>
                  <a:pt x="3463189" y="4421413"/>
                  <a:pt x="3425238" y="4421413"/>
                </a:cubicBezTo>
                <a:close/>
                <a:moveTo>
                  <a:pt x="3936797" y="4331670"/>
                </a:moveTo>
                <a:lnTo>
                  <a:pt x="3936797" y="4873813"/>
                </a:lnTo>
                <a:lnTo>
                  <a:pt x="4076100" y="4873813"/>
                </a:lnTo>
                <a:lnTo>
                  <a:pt x="4076100" y="4331670"/>
                </a:lnTo>
                <a:close/>
                <a:moveTo>
                  <a:pt x="2912116" y="4331670"/>
                </a:moveTo>
                <a:lnTo>
                  <a:pt x="2912116" y="4873813"/>
                </a:lnTo>
                <a:lnTo>
                  <a:pt x="3053093" y="4873813"/>
                </a:lnTo>
                <a:lnTo>
                  <a:pt x="3053093" y="4641418"/>
                </a:lnTo>
                <a:lnTo>
                  <a:pt x="3110187" y="4873813"/>
                </a:lnTo>
                <a:lnTo>
                  <a:pt x="3255853" y="4873813"/>
                </a:lnTo>
                <a:lnTo>
                  <a:pt x="3167282" y="4576455"/>
                </a:lnTo>
                <a:lnTo>
                  <a:pt x="3248151" y="4331670"/>
                </a:lnTo>
                <a:lnTo>
                  <a:pt x="3115880" y="4331670"/>
                </a:lnTo>
                <a:lnTo>
                  <a:pt x="3053093" y="4542299"/>
                </a:lnTo>
                <a:lnTo>
                  <a:pt x="3053093" y="4331670"/>
                </a:lnTo>
                <a:close/>
                <a:moveTo>
                  <a:pt x="4519645" y="3843364"/>
                </a:moveTo>
                <a:lnTo>
                  <a:pt x="4519645" y="3934782"/>
                </a:lnTo>
                <a:cubicBezTo>
                  <a:pt x="4519645" y="3957106"/>
                  <a:pt x="4518362" y="3970892"/>
                  <a:pt x="4515795" y="3976138"/>
                </a:cubicBezTo>
                <a:cubicBezTo>
                  <a:pt x="4513227" y="3981384"/>
                  <a:pt x="4507702" y="3984007"/>
                  <a:pt x="4499219" y="3984007"/>
                </a:cubicBezTo>
                <a:cubicBezTo>
                  <a:pt x="4490289" y="3984007"/>
                  <a:pt x="4484317" y="3980658"/>
                  <a:pt x="4481304" y="3973961"/>
                </a:cubicBezTo>
                <a:cubicBezTo>
                  <a:pt x="4478290" y="3967264"/>
                  <a:pt x="4476783" y="3952418"/>
                  <a:pt x="4476783" y="3929424"/>
                </a:cubicBezTo>
                <a:cubicBezTo>
                  <a:pt x="4476783" y="3909333"/>
                  <a:pt x="4478513" y="3893929"/>
                  <a:pt x="4481973" y="3883213"/>
                </a:cubicBezTo>
                <a:cubicBezTo>
                  <a:pt x="4485434" y="3872498"/>
                  <a:pt x="4497991" y="3859215"/>
                  <a:pt x="4519645" y="3843364"/>
                </a:cubicBezTo>
                <a:close/>
                <a:moveTo>
                  <a:pt x="4156170" y="3680956"/>
                </a:moveTo>
                <a:cubicBezTo>
                  <a:pt x="4164207" y="3680956"/>
                  <a:pt x="4169397" y="3683746"/>
                  <a:pt x="4171741" y="3689327"/>
                </a:cubicBezTo>
                <a:cubicBezTo>
                  <a:pt x="4174085" y="3694908"/>
                  <a:pt x="4175257" y="3707856"/>
                  <a:pt x="4175257" y="3728172"/>
                </a:cubicBezTo>
                <a:lnTo>
                  <a:pt x="4175257" y="3865800"/>
                </a:lnTo>
                <a:cubicBezTo>
                  <a:pt x="4175257" y="3891027"/>
                  <a:pt x="4173918" y="3907212"/>
                  <a:pt x="4171239" y="3914356"/>
                </a:cubicBezTo>
                <a:cubicBezTo>
                  <a:pt x="4168560" y="3921499"/>
                  <a:pt x="4162756" y="3925071"/>
                  <a:pt x="4153826" y="3925071"/>
                </a:cubicBezTo>
                <a:cubicBezTo>
                  <a:pt x="4146012" y="3925071"/>
                  <a:pt x="4140878" y="3922113"/>
                  <a:pt x="4138422" y="3916197"/>
                </a:cubicBezTo>
                <a:cubicBezTo>
                  <a:pt x="4135967" y="3910281"/>
                  <a:pt x="4134739" y="3897389"/>
                  <a:pt x="4134739" y="3877521"/>
                </a:cubicBezTo>
                <a:lnTo>
                  <a:pt x="4134739" y="3728172"/>
                </a:lnTo>
                <a:cubicBezTo>
                  <a:pt x="4134739" y="3709419"/>
                  <a:pt x="4136357" y="3696862"/>
                  <a:pt x="4139594" y="3690499"/>
                </a:cubicBezTo>
                <a:cubicBezTo>
                  <a:pt x="4142831" y="3684137"/>
                  <a:pt x="4148357" y="3680956"/>
                  <a:pt x="4156170" y="3680956"/>
                </a:cubicBezTo>
                <a:close/>
                <a:moveTo>
                  <a:pt x="3337020" y="3680956"/>
                </a:moveTo>
                <a:cubicBezTo>
                  <a:pt x="3345057" y="3680956"/>
                  <a:pt x="3350247" y="3683746"/>
                  <a:pt x="3352591" y="3689327"/>
                </a:cubicBezTo>
                <a:cubicBezTo>
                  <a:pt x="3354935" y="3694908"/>
                  <a:pt x="3356107" y="3707856"/>
                  <a:pt x="3356107" y="3728172"/>
                </a:cubicBezTo>
                <a:lnTo>
                  <a:pt x="3356107" y="3865800"/>
                </a:lnTo>
                <a:cubicBezTo>
                  <a:pt x="3356107" y="3891027"/>
                  <a:pt x="3354768" y="3907212"/>
                  <a:pt x="3352089" y="3914356"/>
                </a:cubicBezTo>
                <a:cubicBezTo>
                  <a:pt x="3349410" y="3921499"/>
                  <a:pt x="3343606" y="3925071"/>
                  <a:pt x="3334676" y="3925071"/>
                </a:cubicBezTo>
                <a:cubicBezTo>
                  <a:pt x="3326862" y="3925071"/>
                  <a:pt x="3321728" y="3922113"/>
                  <a:pt x="3319272" y="3916197"/>
                </a:cubicBezTo>
                <a:cubicBezTo>
                  <a:pt x="3316817" y="3910281"/>
                  <a:pt x="3315589" y="3897389"/>
                  <a:pt x="3315589" y="3877521"/>
                </a:cubicBezTo>
                <a:lnTo>
                  <a:pt x="3315589" y="3728172"/>
                </a:lnTo>
                <a:cubicBezTo>
                  <a:pt x="3315589" y="3709419"/>
                  <a:pt x="3317207" y="3696862"/>
                  <a:pt x="3320444" y="3690499"/>
                </a:cubicBezTo>
                <a:cubicBezTo>
                  <a:pt x="3323681" y="3684137"/>
                  <a:pt x="3329207" y="3680956"/>
                  <a:pt x="3337020" y="3680956"/>
                </a:cubicBezTo>
                <a:close/>
                <a:moveTo>
                  <a:pt x="1879026" y="3680956"/>
                </a:moveTo>
                <a:cubicBezTo>
                  <a:pt x="1886616" y="3680956"/>
                  <a:pt x="1891639" y="3684304"/>
                  <a:pt x="1894094" y="3691002"/>
                </a:cubicBezTo>
                <a:cubicBezTo>
                  <a:pt x="1896550" y="3697699"/>
                  <a:pt x="1897778" y="3712545"/>
                  <a:pt x="1897778" y="3735539"/>
                </a:cubicBezTo>
                <a:lnTo>
                  <a:pt x="1897778" y="3768020"/>
                </a:lnTo>
                <a:lnTo>
                  <a:pt x="1858264" y="3768020"/>
                </a:lnTo>
                <a:lnTo>
                  <a:pt x="1858264" y="3735539"/>
                </a:lnTo>
                <a:cubicBezTo>
                  <a:pt x="1858264" y="3710535"/>
                  <a:pt x="1859381" y="3695187"/>
                  <a:pt x="1861613" y="3689495"/>
                </a:cubicBezTo>
                <a:cubicBezTo>
                  <a:pt x="1863845" y="3683802"/>
                  <a:pt x="1869649" y="3680956"/>
                  <a:pt x="1879026" y="3680956"/>
                </a:cubicBezTo>
                <a:close/>
                <a:moveTo>
                  <a:pt x="1316381" y="3680956"/>
                </a:moveTo>
                <a:cubicBezTo>
                  <a:pt x="1324418" y="3680956"/>
                  <a:pt x="1329664" y="3683914"/>
                  <a:pt x="1332119" y="3689830"/>
                </a:cubicBezTo>
                <a:cubicBezTo>
                  <a:pt x="1334575" y="3695746"/>
                  <a:pt x="1335803" y="3710089"/>
                  <a:pt x="1335803" y="3732860"/>
                </a:cubicBezTo>
                <a:lnTo>
                  <a:pt x="1335803" y="3937796"/>
                </a:lnTo>
                <a:cubicBezTo>
                  <a:pt x="1335803" y="3956995"/>
                  <a:pt x="1334519" y="3969496"/>
                  <a:pt x="1331952" y="3975301"/>
                </a:cubicBezTo>
                <a:cubicBezTo>
                  <a:pt x="1329385" y="3981105"/>
                  <a:pt x="1324083" y="3984007"/>
                  <a:pt x="1316046" y="3984007"/>
                </a:cubicBezTo>
                <a:cubicBezTo>
                  <a:pt x="1308233" y="3984007"/>
                  <a:pt x="1302986" y="3980826"/>
                  <a:pt x="1300308" y="3974463"/>
                </a:cubicBezTo>
                <a:cubicBezTo>
                  <a:pt x="1297628" y="3968101"/>
                  <a:pt x="1296289" y="3954427"/>
                  <a:pt x="1296289" y="3933443"/>
                </a:cubicBezTo>
                <a:lnTo>
                  <a:pt x="1296289" y="3732860"/>
                </a:lnTo>
                <a:cubicBezTo>
                  <a:pt x="1296289" y="3710089"/>
                  <a:pt x="1297628" y="3695746"/>
                  <a:pt x="1300308" y="3689830"/>
                </a:cubicBezTo>
                <a:cubicBezTo>
                  <a:pt x="1302986" y="3683914"/>
                  <a:pt x="1308344" y="3680956"/>
                  <a:pt x="1316381" y="3680956"/>
                </a:cubicBezTo>
                <a:close/>
                <a:moveTo>
                  <a:pt x="3802573" y="3633405"/>
                </a:moveTo>
                <a:cubicBezTo>
                  <a:pt x="3809755" y="3723804"/>
                  <a:pt x="3816913" y="3799707"/>
                  <a:pt x="3824046" y="3861112"/>
                </a:cubicBezTo>
                <a:lnTo>
                  <a:pt x="3775517" y="3861112"/>
                </a:lnTo>
                <a:cubicBezTo>
                  <a:pt x="3779194" y="3813119"/>
                  <a:pt x="3788212" y="3737216"/>
                  <a:pt x="3802573" y="3633405"/>
                </a:cubicBezTo>
                <a:close/>
                <a:moveTo>
                  <a:pt x="4698797" y="3610300"/>
                </a:moveTo>
                <a:lnTo>
                  <a:pt x="4698797" y="4054663"/>
                </a:lnTo>
                <a:lnTo>
                  <a:pt x="4838101" y="4054663"/>
                </a:lnTo>
                <a:lnTo>
                  <a:pt x="4838101" y="3610300"/>
                </a:lnTo>
                <a:close/>
                <a:moveTo>
                  <a:pt x="2631872" y="3610300"/>
                </a:moveTo>
                <a:lnTo>
                  <a:pt x="2631872" y="4054663"/>
                </a:lnTo>
                <a:lnTo>
                  <a:pt x="2771176" y="4054663"/>
                </a:lnTo>
                <a:lnTo>
                  <a:pt x="2771176" y="3610300"/>
                </a:lnTo>
                <a:close/>
                <a:moveTo>
                  <a:pt x="719468" y="3605277"/>
                </a:moveTo>
                <a:cubicBezTo>
                  <a:pt x="737774" y="3605277"/>
                  <a:pt x="749829" y="3608067"/>
                  <a:pt x="755634" y="3613648"/>
                </a:cubicBezTo>
                <a:cubicBezTo>
                  <a:pt x="761438" y="3619229"/>
                  <a:pt x="764340" y="3631284"/>
                  <a:pt x="764340" y="3649814"/>
                </a:cubicBezTo>
                <a:lnTo>
                  <a:pt x="764340" y="3694350"/>
                </a:lnTo>
                <a:cubicBezTo>
                  <a:pt x="764340" y="3714442"/>
                  <a:pt x="761829" y="3727669"/>
                  <a:pt x="756806" y="3734032"/>
                </a:cubicBezTo>
                <a:cubicBezTo>
                  <a:pt x="751783" y="3740394"/>
                  <a:pt x="742797" y="3743575"/>
                  <a:pt x="729849" y="3743575"/>
                </a:cubicBezTo>
                <a:cubicBezTo>
                  <a:pt x="726947" y="3743575"/>
                  <a:pt x="723487" y="3743464"/>
                  <a:pt x="719468" y="3743240"/>
                </a:cubicBezTo>
                <a:close/>
                <a:moveTo>
                  <a:pt x="5381174" y="3602263"/>
                </a:moveTo>
                <a:cubicBezTo>
                  <a:pt x="5351483" y="3602263"/>
                  <a:pt x="5325419" y="3606839"/>
                  <a:pt x="5302984" y="3615992"/>
                </a:cubicBezTo>
                <a:cubicBezTo>
                  <a:pt x="5280548" y="3625145"/>
                  <a:pt x="5264642" y="3638149"/>
                  <a:pt x="5255266" y="3655004"/>
                </a:cubicBezTo>
                <a:cubicBezTo>
                  <a:pt x="5245890" y="3671859"/>
                  <a:pt x="5241202" y="3698034"/>
                  <a:pt x="5241202" y="3733529"/>
                </a:cubicBezTo>
                <a:cubicBezTo>
                  <a:pt x="5241202" y="3758532"/>
                  <a:pt x="5245555" y="3780131"/>
                  <a:pt x="5254261" y="3798325"/>
                </a:cubicBezTo>
                <a:cubicBezTo>
                  <a:pt x="5262968" y="3816520"/>
                  <a:pt x="5287189" y="3836779"/>
                  <a:pt x="5326926" y="3859103"/>
                </a:cubicBezTo>
                <a:cubicBezTo>
                  <a:pt x="5374254" y="3885446"/>
                  <a:pt x="5400485" y="3901296"/>
                  <a:pt x="5405619" y="3906654"/>
                </a:cubicBezTo>
                <a:cubicBezTo>
                  <a:pt x="5410530" y="3912011"/>
                  <a:pt x="5412986" y="3925294"/>
                  <a:pt x="5412986" y="3946502"/>
                </a:cubicBezTo>
                <a:cubicBezTo>
                  <a:pt x="5412986" y="3961906"/>
                  <a:pt x="5411089" y="3972008"/>
                  <a:pt x="5407293" y="3976808"/>
                </a:cubicBezTo>
                <a:cubicBezTo>
                  <a:pt x="5403498" y="3981607"/>
                  <a:pt x="5396801" y="3984007"/>
                  <a:pt x="5387202" y="3984007"/>
                </a:cubicBezTo>
                <a:cubicBezTo>
                  <a:pt x="5378272" y="3984007"/>
                  <a:pt x="5372300" y="3980435"/>
                  <a:pt x="5369286" y="3973291"/>
                </a:cubicBezTo>
                <a:cubicBezTo>
                  <a:pt x="5366273" y="3966148"/>
                  <a:pt x="5364766" y="3950632"/>
                  <a:pt x="5364766" y="3926745"/>
                </a:cubicBezTo>
                <a:lnTo>
                  <a:pt x="5364766" y="3898617"/>
                </a:lnTo>
                <a:lnTo>
                  <a:pt x="5244885" y="3898617"/>
                </a:lnTo>
                <a:lnTo>
                  <a:pt x="5244885" y="3920048"/>
                </a:lnTo>
                <a:cubicBezTo>
                  <a:pt x="5244885" y="3957106"/>
                  <a:pt x="5249462" y="3984788"/>
                  <a:pt x="5258614" y="4003094"/>
                </a:cubicBezTo>
                <a:cubicBezTo>
                  <a:pt x="5267767" y="4021400"/>
                  <a:pt x="5284566" y="4035911"/>
                  <a:pt x="5309011" y="4046626"/>
                </a:cubicBezTo>
                <a:cubicBezTo>
                  <a:pt x="5333456" y="4057342"/>
                  <a:pt x="5362868" y="4062700"/>
                  <a:pt x="5397248" y="4062700"/>
                </a:cubicBezTo>
                <a:cubicBezTo>
                  <a:pt x="5428278" y="4062700"/>
                  <a:pt x="5454788" y="4057733"/>
                  <a:pt x="5476778" y="4047799"/>
                </a:cubicBezTo>
                <a:cubicBezTo>
                  <a:pt x="5498767" y="4037864"/>
                  <a:pt x="5514450" y="4023688"/>
                  <a:pt x="5523826" y="4005271"/>
                </a:cubicBezTo>
                <a:cubicBezTo>
                  <a:pt x="5533202" y="3986853"/>
                  <a:pt x="5537890" y="3959562"/>
                  <a:pt x="5537890" y="3923397"/>
                </a:cubicBezTo>
                <a:cubicBezTo>
                  <a:pt x="5537890" y="3891027"/>
                  <a:pt x="5531751" y="3866358"/>
                  <a:pt x="5519473" y="3849392"/>
                </a:cubicBezTo>
                <a:cubicBezTo>
                  <a:pt x="5507194" y="3832426"/>
                  <a:pt x="5481410" y="3814343"/>
                  <a:pt x="5442119" y="3795144"/>
                </a:cubicBezTo>
                <a:cubicBezTo>
                  <a:pt x="5412651" y="3780633"/>
                  <a:pt x="5393173" y="3769583"/>
                  <a:pt x="5383686" y="3761993"/>
                </a:cubicBezTo>
                <a:cubicBezTo>
                  <a:pt x="5374198" y="3754402"/>
                  <a:pt x="5368505" y="3747426"/>
                  <a:pt x="5366608" y="3741064"/>
                </a:cubicBezTo>
                <a:cubicBezTo>
                  <a:pt x="5364710" y="3734701"/>
                  <a:pt x="5363761" y="3724711"/>
                  <a:pt x="5363761" y="3711093"/>
                </a:cubicBezTo>
                <a:cubicBezTo>
                  <a:pt x="5363761" y="3701048"/>
                  <a:pt x="5365659" y="3693513"/>
                  <a:pt x="5369454" y="3688490"/>
                </a:cubicBezTo>
                <a:cubicBezTo>
                  <a:pt x="5373249" y="3683467"/>
                  <a:pt x="5378942" y="3680956"/>
                  <a:pt x="5386532" y="3680956"/>
                </a:cubicBezTo>
                <a:cubicBezTo>
                  <a:pt x="5395908" y="3680956"/>
                  <a:pt x="5401768" y="3683691"/>
                  <a:pt x="5404112" y="3689160"/>
                </a:cubicBezTo>
                <a:cubicBezTo>
                  <a:pt x="5406456" y="3694629"/>
                  <a:pt x="5407628" y="3707633"/>
                  <a:pt x="5407628" y="3728172"/>
                </a:cubicBezTo>
                <a:lnTo>
                  <a:pt x="5407628" y="3752282"/>
                </a:lnTo>
                <a:lnTo>
                  <a:pt x="5527509" y="3752282"/>
                </a:lnTo>
                <a:lnTo>
                  <a:pt x="5527509" y="3726497"/>
                </a:lnTo>
                <a:cubicBezTo>
                  <a:pt x="5527509" y="3704173"/>
                  <a:pt x="5526337" y="3687765"/>
                  <a:pt x="5523993" y="3677272"/>
                </a:cubicBezTo>
                <a:cubicBezTo>
                  <a:pt x="5521649" y="3666780"/>
                  <a:pt x="5514952" y="3655395"/>
                  <a:pt x="5503902" y="3643116"/>
                </a:cubicBezTo>
                <a:cubicBezTo>
                  <a:pt x="5492851" y="3630838"/>
                  <a:pt x="5477001" y="3620959"/>
                  <a:pt x="5456351" y="3613481"/>
                </a:cubicBezTo>
                <a:cubicBezTo>
                  <a:pt x="5435701" y="3606002"/>
                  <a:pt x="5410642" y="3602263"/>
                  <a:pt x="5381174" y="3602263"/>
                </a:cubicBezTo>
                <a:close/>
                <a:moveTo>
                  <a:pt x="5109638" y="3602263"/>
                </a:moveTo>
                <a:cubicBezTo>
                  <a:pt x="5091108" y="3602263"/>
                  <a:pt x="5074756" y="3606344"/>
                  <a:pt x="5060580" y="3614506"/>
                </a:cubicBezTo>
                <a:cubicBezTo>
                  <a:pt x="5046404" y="3622669"/>
                  <a:pt x="5034405" y="3634912"/>
                  <a:pt x="5024582" y="3651237"/>
                </a:cubicBezTo>
                <a:lnTo>
                  <a:pt x="5026926" y="3610300"/>
                </a:lnTo>
                <a:lnTo>
                  <a:pt x="4889297" y="3610300"/>
                </a:lnTo>
                <a:lnTo>
                  <a:pt x="4889297" y="4054663"/>
                </a:lnTo>
                <a:lnTo>
                  <a:pt x="5024582" y="4054663"/>
                </a:lnTo>
                <a:lnTo>
                  <a:pt x="5024582" y="3754291"/>
                </a:lnTo>
                <a:cubicBezTo>
                  <a:pt x="5024582" y="3720805"/>
                  <a:pt x="5025810" y="3700210"/>
                  <a:pt x="5028266" y="3692509"/>
                </a:cubicBezTo>
                <a:cubicBezTo>
                  <a:pt x="5030721" y="3684807"/>
                  <a:pt x="5036749" y="3680956"/>
                  <a:pt x="5046348" y="3680956"/>
                </a:cubicBezTo>
                <a:cubicBezTo>
                  <a:pt x="5055501" y="3680956"/>
                  <a:pt x="5061082" y="3684304"/>
                  <a:pt x="5063092" y="3691002"/>
                </a:cubicBezTo>
                <a:cubicBezTo>
                  <a:pt x="5065101" y="3697699"/>
                  <a:pt x="5066105" y="3716340"/>
                  <a:pt x="5066105" y="3746924"/>
                </a:cubicBezTo>
                <a:lnTo>
                  <a:pt x="5066105" y="4054663"/>
                </a:lnTo>
                <a:lnTo>
                  <a:pt x="5201390" y="4054663"/>
                </a:lnTo>
                <a:lnTo>
                  <a:pt x="5201390" y="3743240"/>
                </a:lnTo>
                <a:cubicBezTo>
                  <a:pt x="5201390" y="3704396"/>
                  <a:pt x="5199269" y="3676658"/>
                  <a:pt x="5195028" y="3660027"/>
                </a:cubicBezTo>
                <a:cubicBezTo>
                  <a:pt x="5190786" y="3643395"/>
                  <a:pt x="5181298" y="3629610"/>
                  <a:pt x="5166564" y="3618671"/>
                </a:cubicBezTo>
                <a:cubicBezTo>
                  <a:pt x="5151830" y="3607732"/>
                  <a:pt x="5132855" y="3602263"/>
                  <a:pt x="5109638" y="3602263"/>
                </a:cubicBezTo>
                <a:close/>
                <a:moveTo>
                  <a:pt x="4502567" y="3602263"/>
                </a:moveTo>
                <a:cubicBezTo>
                  <a:pt x="4464393" y="3602263"/>
                  <a:pt x="4433362" y="3609407"/>
                  <a:pt x="4409475" y="3623694"/>
                </a:cubicBezTo>
                <a:cubicBezTo>
                  <a:pt x="4385589" y="3637982"/>
                  <a:pt x="4369683" y="3654446"/>
                  <a:pt x="4361757" y="3673087"/>
                </a:cubicBezTo>
                <a:cubicBezTo>
                  <a:pt x="4353832" y="3691727"/>
                  <a:pt x="4349870" y="3718237"/>
                  <a:pt x="4349870" y="3752617"/>
                </a:cubicBezTo>
                <a:lnTo>
                  <a:pt x="4349870" y="3782419"/>
                </a:lnTo>
                <a:lnTo>
                  <a:pt x="4476783" y="3782419"/>
                </a:lnTo>
                <a:lnTo>
                  <a:pt x="4476783" y="3735873"/>
                </a:lnTo>
                <a:cubicBezTo>
                  <a:pt x="4476783" y="3711093"/>
                  <a:pt x="4477899" y="3695746"/>
                  <a:pt x="4480132" y="3689830"/>
                </a:cubicBezTo>
                <a:cubicBezTo>
                  <a:pt x="4482364" y="3683914"/>
                  <a:pt x="4488057" y="3680956"/>
                  <a:pt x="4497210" y="3680956"/>
                </a:cubicBezTo>
                <a:cubicBezTo>
                  <a:pt x="4505246" y="3680956"/>
                  <a:pt x="4510995" y="3684472"/>
                  <a:pt x="4514455" y="3691504"/>
                </a:cubicBezTo>
                <a:cubicBezTo>
                  <a:pt x="4517915" y="3698536"/>
                  <a:pt x="4519645" y="3713661"/>
                  <a:pt x="4519645" y="3736878"/>
                </a:cubicBezTo>
                <a:cubicBezTo>
                  <a:pt x="4519645" y="3755407"/>
                  <a:pt x="4518083" y="3767685"/>
                  <a:pt x="4514957" y="3773713"/>
                </a:cubicBezTo>
                <a:cubicBezTo>
                  <a:pt x="4511832" y="3779740"/>
                  <a:pt x="4488057" y="3791461"/>
                  <a:pt x="4443632" y="3808874"/>
                </a:cubicBezTo>
                <a:cubicBezTo>
                  <a:pt x="4402108" y="3824947"/>
                  <a:pt x="4376101" y="3839011"/>
                  <a:pt x="4365608" y="3851066"/>
                </a:cubicBezTo>
                <a:cubicBezTo>
                  <a:pt x="4355116" y="3863121"/>
                  <a:pt x="4349870" y="3885781"/>
                  <a:pt x="4349870" y="3919044"/>
                </a:cubicBezTo>
                <a:lnTo>
                  <a:pt x="4349870" y="3955544"/>
                </a:lnTo>
                <a:cubicBezTo>
                  <a:pt x="4349870" y="4000415"/>
                  <a:pt x="4359748" y="4029493"/>
                  <a:pt x="4379505" y="4042776"/>
                </a:cubicBezTo>
                <a:cubicBezTo>
                  <a:pt x="4399262" y="4056058"/>
                  <a:pt x="4420972" y="4062700"/>
                  <a:pt x="4444636" y="4062700"/>
                </a:cubicBezTo>
                <a:cubicBezTo>
                  <a:pt x="4462719" y="4062700"/>
                  <a:pt x="4478290" y="4058730"/>
                  <a:pt x="4491350" y="4050791"/>
                </a:cubicBezTo>
                <a:cubicBezTo>
                  <a:pt x="4504409" y="4042852"/>
                  <a:pt x="4515069" y="4030944"/>
                  <a:pt x="4523329" y="4015066"/>
                </a:cubicBezTo>
                <a:lnTo>
                  <a:pt x="4523329" y="4054663"/>
                </a:lnTo>
                <a:lnTo>
                  <a:pt x="4654930" y="4054663"/>
                </a:lnTo>
                <a:lnTo>
                  <a:pt x="4654930" y="3831644"/>
                </a:lnTo>
                <a:cubicBezTo>
                  <a:pt x="4654930" y="3758198"/>
                  <a:pt x="4652586" y="3709698"/>
                  <a:pt x="4647898" y="3686146"/>
                </a:cubicBezTo>
                <a:cubicBezTo>
                  <a:pt x="4643210" y="3662594"/>
                  <a:pt x="4629258" y="3642726"/>
                  <a:pt x="4606040" y="3626541"/>
                </a:cubicBezTo>
                <a:cubicBezTo>
                  <a:pt x="4582823" y="3610355"/>
                  <a:pt x="4548332" y="3602263"/>
                  <a:pt x="4502567" y="3602263"/>
                </a:cubicBezTo>
                <a:close/>
                <a:moveTo>
                  <a:pt x="4091541" y="3602263"/>
                </a:moveTo>
                <a:cubicBezTo>
                  <a:pt x="4060511" y="3602263"/>
                  <a:pt x="4037405" y="3611527"/>
                  <a:pt x="4022225" y="3630057"/>
                </a:cubicBezTo>
                <a:cubicBezTo>
                  <a:pt x="4007044" y="3648586"/>
                  <a:pt x="3999454" y="3678947"/>
                  <a:pt x="3999454" y="3721139"/>
                </a:cubicBezTo>
                <a:lnTo>
                  <a:pt x="3999454" y="3882543"/>
                </a:lnTo>
                <a:cubicBezTo>
                  <a:pt x="3999454" y="3912011"/>
                  <a:pt x="4002356" y="3934726"/>
                  <a:pt x="4008160" y="3950688"/>
                </a:cubicBezTo>
                <a:cubicBezTo>
                  <a:pt x="4013965" y="3966650"/>
                  <a:pt x="4024736" y="3979542"/>
                  <a:pt x="4040475" y="3989365"/>
                </a:cubicBezTo>
                <a:cubicBezTo>
                  <a:pt x="4056213" y="3999188"/>
                  <a:pt x="4076249" y="4004099"/>
                  <a:pt x="4100583" y="4004099"/>
                </a:cubicBezTo>
                <a:cubicBezTo>
                  <a:pt x="4114647" y="4004099"/>
                  <a:pt x="4128097" y="4001413"/>
                  <a:pt x="4140934" y="3996041"/>
                </a:cubicBezTo>
                <a:cubicBezTo>
                  <a:pt x="4153770" y="3990669"/>
                  <a:pt x="4165993" y="3982723"/>
                  <a:pt x="4177601" y="3972203"/>
                </a:cubicBezTo>
                <a:lnTo>
                  <a:pt x="4177601" y="4005726"/>
                </a:lnTo>
                <a:cubicBezTo>
                  <a:pt x="4177601" y="4024942"/>
                  <a:pt x="4175927" y="4037568"/>
                  <a:pt x="4172578" y="4043602"/>
                </a:cubicBezTo>
                <a:cubicBezTo>
                  <a:pt x="4169230" y="4049637"/>
                  <a:pt x="4162421" y="4052654"/>
                  <a:pt x="4152152" y="4052654"/>
                </a:cubicBezTo>
                <a:cubicBezTo>
                  <a:pt x="4137864" y="4052654"/>
                  <a:pt x="4130720" y="4042831"/>
                  <a:pt x="4130720" y="4023186"/>
                </a:cubicBezTo>
                <a:lnTo>
                  <a:pt x="3999454" y="4023186"/>
                </a:lnTo>
                <a:cubicBezTo>
                  <a:pt x="4000347" y="4066049"/>
                  <a:pt x="4013853" y="4094791"/>
                  <a:pt x="4039972" y="4109413"/>
                </a:cubicBezTo>
                <a:cubicBezTo>
                  <a:pt x="4066092" y="4124036"/>
                  <a:pt x="4100694" y="4131347"/>
                  <a:pt x="4143780" y="4131347"/>
                </a:cubicBezTo>
                <a:cubicBezTo>
                  <a:pt x="4178829" y="4131347"/>
                  <a:pt x="4207906" y="4127384"/>
                  <a:pt x="4231012" y="4119459"/>
                </a:cubicBezTo>
                <a:cubicBezTo>
                  <a:pt x="4254118" y="4111534"/>
                  <a:pt x="4272144" y="4100037"/>
                  <a:pt x="4285092" y="4084968"/>
                </a:cubicBezTo>
                <a:cubicBezTo>
                  <a:pt x="4298040" y="4069899"/>
                  <a:pt x="4305575" y="4055612"/>
                  <a:pt x="4307696" y="4042106"/>
                </a:cubicBezTo>
                <a:cubicBezTo>
                  <a:pt x="4309816" y="4028600"/>
                  <a:pt x="4310877" y="3998741"/>
                  <a:pt x="4310877" y="3952530"/>
                </a:cubicBezTo>
                <a:lnTo>
                  <a:pt x="4310877" y="3610300"/>
                </a:lnTo>
                <a:lnTo>
                  <a:pt x="4184968" y="3610300"/>
                </a:lnTo>
                <a:lnTo>
                  <a:pt x="4175257" y="3643870"/>
                </a:lnTo>
                <a:cubicBezTo>
                  <a:pt x="4164318" y="3630001"/>
                  <a:pt x="4151873" y="3619599"/>
                  <a:pt x="4137920" y="3612665"/>
                </a:cubicBezTo>
                <a:cubicBezTo>
                  <a:pt x="4123967" y="3605730"/>
                  <a:pt x="4108508" y="3602263"/>
                  <a:pt x="4091541" y="3602263"/>
                </a:cubicBezTo>
                <a:close/>
                <a:moveTo>
                  <a:pt x="3272391" y="3602263"/>
                </a:moveTo>
                <a:cubicBezTo>
                  <a:pt x="3241361" y="3602263"/>
                  <a:pt x="3218255" y="3611527"/>
                  <a:pt x="3203075" y="3630057"/>
                </a:cubicBezTo>
                <a:cubicBezTo>
                  <a:pt x="3187894" y="3648586"/>
                  <a:pt x="3180304" y="3678947"/>
                  <a:pt x="3180304" y="3721139"/>
                </a:cubicBezTo>
                <a:lnTo>
                  <a:pt x="3180304" y="3882543"/>
                </a:lnTo>
                <a:cubicBezTo>
                  <a:pt x="3180304" y="3912011"/>
                  <a:pt x="3183206" y="3934726"/>
                  <a:pt x="3189010" y="3950688"/>
                </a:cubicBezTo>
                <a:cubicBezTo>
                  <a:pt x="3194815" y="3966650"/>
                  <a:pt x="3205586" y="3979542"/>
                  <a:pt x="3221325" y="3989365"/>
                </a:cubicBezTo>
                <a:cubicBezTo>
                  <a:pt x="3237063" y="3999188"/>
                  <a:pt x="3257099" y="4004099"/>
                  <a:pt x="3281433" y="4004099"/>
                </a:cubicBezTo>
                <a:cubicBezTo>
                  <a:pt x="3295497" y="4004099"/>
                  <a:pt x="3308947" y="4001413"/>
                  <a:pt x="3321784" y="3996041"/>
                </a:cubicBezTo>
                <a:cubicBezTo>
                  <a:pt x="3334620" y="3990669"/>
                  <a:pt x="3346843" y="3982723"/>
                  <a:pt x="3358451" y="3972203"/>
                </a:cubicBezTo>
                <a:lnTo>
                  <a:pt x="3358451" y="4005726"/>
                </a:lnTo>
                <a:cubicBezTo>
                  <a:pt x="3358451" y="4024942"/>
                  <a:pt x="3356777" y="4037568"/>
                  <a:pt x="3353428" y="4043602"/>
                </a:cubicBezTo>
                <a:cubicBezTo>
                  <a:pt x="3350080" y="4049637"/>
                  <a:pt x="3343271" y="4052654"/>
                  <a:pt x="3333002" y="4052654"/>
                </a:cubicBezTo>
                <a:cubicBezTo>
                  <a:pt x="3318714" y="4052654"/>
                  <a:pt x="3311570" y="4042831"/>
                  <a:pt x="3311570" y="4023186"/>
                </a:cubicBezTo>
                <a:lnTo>
                  <a:pt x="3180304" y="4023186"/>
                </a:lnTo>
                <a:cubicBezTo>
                  <a:pt x="3181197" y="4066049"/>
                  <a:pt x="3194703" y="4094791"/>
                  <a:pt x="3220822" y="4109413"/>
                </a:cubicBezTo>
                <a:cubicBezTo>
                  <a:pt x="3246942" y="4124036"/>
                  <a:pt x="3281544" y="4131347"/>
                  <a:pt x="3324630" y="4131347"/>
                </a:cubicBezTo>
                <a:cubicBezTo>
                  <a:pt x="3359679" y="4131347"/>
                  <a:pt x="3388756" y="4127384"/>
                  <a:pt x="3411862" y="4119459"/>
                </a:cubicBezTo>
                <a:cubicBezTo>
                  <a:pt x="3434968" y="4111534"/>
                  <a:pt x="3452994" y="4100037"/>
                  <a:pt x="3465942" y="4084968"/>
                </a:cubicBezTo>
                <a:cubicBezTo>
                  <a:pt x="3478890" y="4069899"/>
                  <a:pt x="3486425" y="4055612"/>
                  <a:pt x="3488546" y="4042106"/>
                </a:cubicBezTo>
                <a:cubicBezTo>
                  <a:pt x="3490666" y="4028600"/>
                  <a:pt x="3491727" y="3998741"/>
                  <a:pt x="3491727" y="3952530"/>
                </a:cubicBezTo>
                <a:lnTo>
                  <a:pt x="3491727" y="3610300"/>
                </a:lnTo>
                <a:lnTo>
                  <a:pt x="3365818" y="3610300"/>
                </a:lnTo>
                <a:lnTo>
                  <a:pt x="3356107" y="3643870"/>
                </a:lnTo>
                <a:cubicBezTo>
                  <a:pt x="3345168" y="3630001"/>
                  <a:pt x="3332723" y="3619599"/>
                  <a:pt x="3318770" y="3612665"/>
                </a:cubicBezTo>
                <a:cubicBezTo>
                  <a:pt x="3304817" y="3605730"/>
                  <a:pt x="3289358" y="3602263"/>
                  <a:pt x="3272391" y="3602263"/>
                </a:cubicBezTo>
                <a:close/>
                <a:moveTo>
                  <a:pt x="3042712" y="3602263"/>
                </a:moveTo>
                <a:cubicBezTo>
                  <a:pt x="3024183" y="3602263"/>
                  <a:pt x="3007831" y="3606344"/>
                  <a:pt x="2993655" y="3614506"/>
                </a:cubicBezTo>
                <a:cubicBezTo>
                  <a:pt x="2979479" y="3622669"/>
                  <a:pt x="2967480" y="3634912"/>
                  <a:pt x="2957657" y="3651237"/>
                </a:cubicBezTo>
                <a:lnTo>
                  <a:pt x="2960001" y="3610300"/>
                </a:lnTo>
                <a:lnTo>
                  <a:pt x="2822373" y="3610300"/>
                </a:lnTo>
                <a:lnTo>
                  <a:pt x="2822373" y="4054663"/>
                </a:lnTo>
                <a:lnTo>
                  <a:pt x="2957657" y="4054663"/>
                </a:lnTo>
                <a:lnTo>
                  <a:pt x="2957657" y="3754291"/>
                </a:lnTo>
                <a:cubicBezTo>
                  <a:pt x="2957657" y="3720805"/>
                  <a:pt x="2958885" y="3700210"/>
                  <a:pt x="2961341" y="3692509"/>
                </a:cubicBezTo>
                <a:cubicBezTo>
                  <a:pt x="2963796" y="3684807"/>
                  <a:pt x="2969824" y="3680956"/>
                  <a:pt x="2979423" y="3680956"/>
                </a:cubicBezTo>
                <a:cubicBezTo>
                  <a:pt x="2988576" y="3680956"/>
                  <a:pt x="2994157" y="3684304"/>
                  <a:pt x="2996166" y="3691002"/>
                </a:cubicBezTo>
                <a:cubicBezTo>
                  <a:pt x="2998176" y="3697699"/>
                  <a:pt x="2999180" y="3716340"/>
                  <a:pt x="2999180" y="3746924"/>
                </a:cubicBezTo>
                <a:lnTo>
                  <a:pt x="2999180" y="4054663"/>
                </a:lnTo>
                <a:lnTo>
                  <a:pt x="3134465" y="4054663"/>
                </a:lnTo>
                <a:lnTo>
                  <a:pt x="3134465" y="3743240"/>
                </a:lnTo>
                <a:cubicBezTo>
                  <a:pt x="3134465" y="3704396"/>
                  <a:pt x="3132344" y="3676658"/>
                  <a:pt x="3128103" y="3660027"/>
                </a:cubicBezTo>
                <a:cubicBezTo>
                  <a:pt x="3123861" y="3643395"/>
                  <a:pt x="3114373" y="3629610"/>
                  <a:pt x="3099639" y="3618671"/>
                </a:cubicBezTo>
                <a:cubicBezTo>
                  <a:pt x="3084905" y="3607732"/>
                  <a:pt x="3065930" y="3602263"/>
                  <a:pt x="3042712" y="3602263"/>
                </a:cubicBezTo>
                <a:close/>
                <a:moveTo>
                  <a:pt x="2225758" y="3602263"/>
                </a:moveTo>
                <a:cubicBezTo>
                  <a:pt x="2190262" y="3602263"/>
                  <a:pt x="2160125" y="3609797"/>
                  <a:pt x="2135345" y="3624866"/>
                </a:cubicBezTo>
                <a:cubicBezTo>
                  <a:pt x="2110565" y="3639935"/>
                  <a:pt x="2094380" y="3657069"/>
                  <a:pt x="2086790" y="3676268"/>
                </a:cubicBezTo>
                <a:cubicBezTo>
                  <a:pt x="2079200" y="3695467"/>
                  <a:pt x="2075404" y="3723930"/>
                  <a:pt x="2075404" y="3761658"/>
                </a:cubicBezTo>
                <a:lnTo>
                  <a:pt x="2075404" y="3887901"/>
                </a:lnTo>
                <a:cubicBezTo>
                  <a:pt x="2075404" y="3931210"/>
                  <a:pt x="2080037" y="3964641"/>
                  <a:pt x="2089301" y="3988193"/>
                </a:cubicBezTo>
                <a:cubicBezTo>
                  <a:pt x="2098566" y="4011745"/>
                  <a:pt x="2114360" y="4030051"/>
                  <a:pt x="2136684" y="4043110"/>
                </a:cubicBezTo>
                <a:cubicBezTo>
                  <a:pt x="2159008" y="4056170"/>
                  <a:pt x="2189258" y="4062700"/>
                  <a:pt x="2227432" y="4062700"/>
                </a:cubicBezTo>
                <a:cubicBezTo>
                  <a:pt x="2257347" y="4062700"/>
                  <a:pt x="2282461" y="4057956"/>
                  <a:pt x="2302776" y="4048468"/>
                </a:cubicBezTo>
                <a:cubicBezTo>
                  <a:pt x="2323091" y="4038980"/>
                  <a:pt x="2339555" y="4024916"/>
                  <a:pt x="2352169" y="4006275"/>
                </a:cubicBezTo>
                <a:cubicBezTo>
                  <a:pt x="2364782" y="3987635"/>
                  <a:pt x="2372260" y="3969441"/>
                  <a:pt x="2374604" y="3951693"/>
                </a:cubicBezTo>
                <a:cubicBezTo>
                  <a:pt x="2376949" y="3933945"/>
                  <a:pt x="2378232" y="3907323"/>
                  <a:pt x="2378455" y="3871828"/>
                </a:cubicBezTo>
                <a:lnTo>
                  <a:pt x="2257905" y="3871828"/>
                </a:lnTo>
                <a:lnTo>
                  <a:pt x="2257905" y="3924736"/>
                </a:lnTo>
                <a:cubicBezTo>
                  <a:pt x="2257905" y="3947730"/>
                  <a:pt x="2256286" y="3963357"/>
                  <a:pt x="2253049" y="3971617"/>
                </a:cubicBezTo>
                <a:cubicBezTo>
                  <a:pt x="2249812" y="3979877"/>
                  <a:pt x="2243617" y="3984007"/>
                  <a:pt x="2234464" y="3984007"/>
                </a:cubicBezTo>
                <a:cubicBezTo>
                  <a:pt x="2226651" y="3984007"/>
                  <a:pt x="2220735" y="3980045"/>
                  <a:pt x="2216716" y="3972119"/>
                </a:cubicBezTo>
                <a:cubicBezTo>
                  <a:pt x="2212698" y="3964194"/>
                  <a:pt x="2210689" y="3952307"/>
                  <a:pt x="2210689" y="3936456"/>
                </a:cubicBezTo>
                <a:lnTo>
                  <a:pt x="2210689" y="3726832"/>
                </a:lnTo>
                <a:cubicBezTo>
                  <a:pt x="2210689" y="3707410"/>
                  <a:pt x="2212028" y="3694908"/>
                  <a:pt x="2214707" y="3689327"/>
                </a:cubicBezTo>
                <a:cubicBezTo>
                  <a:pt x="2217386" y="3683746"/>
                  <a:pt x="2222632" y="3680956"/>
                  <a:pt x="2230446" y="3680956"/>
                </a:cubicBezTo>
                <a:cubicBezTo>
                  <a:pt x="2238259" y="3680956"/>
                  <a:pt x="2243617" y="3684137"/>
                  <a:pt x="2246519" y="3690499"/>
                </a:cubicBezTo>
                <a:cubicBezTo>
                  <a:pt x="2249421" y="3696862"/>
                  <a:pt x="2250873" y="3708973"/>
                  <a:pt x="2250873" y="3726832"/>
                </a:cubicBezTo>
                <a:lnTo>
                  <a:pt x="2250873" y="3778066"/>
                </a:lnTo>
                <a:lnTo>
                  <a:pt x="2378455" y="3778066"/>
                </a:lnTo>
                <a:cubicBezTo>
                  <a:pt x="2378455" y="3736320"/>
                  <a:pt x="2374325" y="3704061"/>
                  <a:pt x="2366065" y="3681291"/>
                </a:cubicBezTo>
                <a:cubicBezTo>
                  <a:pt x="2357805" y="3658520"/>
                  <a:pt x="2341174" y="3639656"/>
                  <a:pt x="2316171" y="3624699"/>
                </a:cubicBezTo>
                <a:cubicBezTo>
                  <a:pt x="2291168" y="3609742"/>
                  <a:pt x="2261030" y="3602263"/>
                  <a:pt x="2225758" y="3602263"/>
                </a:cubicBezTo>
                <a:close/>
                <a:moveTo>
                  <a:pt x="1872663" y="3602263"/>
                </a:moveTo>
                <a:cubicBezTo>
                  <a:pt x="1841633" y="3602263"/>
                  <a:pt x="1814174" y="3608235"/>
                  <a:pt x="1790287" y="3620178"/>
                </a:cubicBezTo>
                <a:cubicBezTo>
                  <a:pt x="1766400" y="3632122"/>
                  <a:pt x="1749210" y="3649311"/>
                  <a:pt x="1738718" y="3671747"/>
                </a:cubicBezTo>
                <a:cubicBezTo>
                  <a:pt x="1728226" y="3694183"/>
                  <a:pt x="1722979" y="3724823"/>
                  <a:pt x="1722979" y="3763667"/>
                </a:cubicBezTo>
                <a:lnTo>
                  <a:pt x="1722979" y="3893259"/>
                </a:lnTo>
                <a:cubicBezTo>
                  <a:pt x="1722979" y="3926299"/>
                  <a:pt x="1725323" y="3951470"/>
                  <a:pt x="1730011" y="3968771"/>
                </a:cubicBezTo>
                <a:cubicBezTo>
                  <a:pt x="1734700" y="3986072"/>
                  <a:pt x="1743127" y="4001922"/>
                  <a:pt x="1755294" y="4016321"/>
                </a:cubicBezTo>
                <a:cubicBezTo>
                  <a:pt x="1767460" y="4030720"/>
                  <a:pt x="1784483" y="4042050"/>
                  <a:pt x="1806361" y="4050310"/>
                </a:cubicBezTo>
                <a:cubicBezTo>
                  <a:pt x="1828238" y="4058570"/>
                  <a:pt x="1853464" y="4062700"/>
                  <a:pt x="1882039" y="4062700"/>
                </a:cubicBezTo>
                <a:cubicBezTo>
                  <a:pt x="1911507" y="4062700"/>
                  <a:pt x="1936008" y="4058514"/>
                  <a:pt x="1955542" y="4050143"/>
                </a:cubicBezTo>
                <a:cubicBezTo>
                  <a:pt x="1975075" y="4041771"/>
                  <a:pt x="1991205" y="4029214"/>
                  <a:pt x="2003930" y="4012470"/>
                </a:cubicBezTo>
                <a:cubicBezTo>
                  <a:pt x="2016654" y="3995727"/>
                  <a:pt x="2024747" y="3979989"/>
                  <a:pt x="2028207" y="3965255"/>
                </a:cubicBezTo>
                <a:cubicBezTo>
                  <a:pt x="2031667" y="3950521"/>
                  <a:pt x="2033398" y="3929424"/>
                  <a:pt x="2033398" y="3901966"/>
                </a:cubicBezTo>
                <a:lnTo>
                  <a:pt x="2033398" y="3869149"/>
                </a:lnTo>
                <a:lnTo>
                  <a:pt x="1905145" y="3869149"/>
                </a:lnTo>
                <a:lnTo>
                  <a:pt x="1905145" y="3927750"/>
                </a:lnTo>
                <a:cubicBezTo>
                  <a:pt x="1905145" y="3949851"/>
                  <a:pt x="1903415" y="3964752"/>
                  <a:pt x="1899955" y="3972454"/>
                </a:cubicBezTo>
                <a:cubicBezTo>
                  <a:pt x="1896494" y="3980156"/>
                  <a:pt x="1889630" y="3984007"/>
                  <a:pt x="1879360" y="3984007"/>
                </a:cubicBezTo>
                <a:cubicBezTo>
                  <a:pt x="1871100" y="3984007"/>
                  <a:pt x="1865520" y="3981105"/>
                  <a:pt x="1862617" y="3975301"/>
                </a:cubicBezTo>
                <a:cubicBezTo>
                  <a:pt x="1859715" y="3969496"/>
                  <a:pt x="1858264" y="3956548"/>
                  <a:pt x="1858264" y="3936456"/>
                </a:cubicBezTo>
                <a:lnTo>
                  <a:pt x="1858264" y="3840351"/>
                </a:lnTo>
                <a:lnTo>
                  <a:pt x="2033398" y="3840351"/>
                </a:lnTo>
                <a:lnTo>
                  <a:pt x="2033398" y="3781415"/>
                </a:lnTo>
                <a:cubicBezTo>
                  <a:pt x="2033398" y="3738329"/>
                  <a:pt x="2028430" y="3704899"/>
                  <a:pt x="2018496" y="3681123"/>
                </a:cubicBezTo>
                <a:cubicBezTo>
                  <a:pt x="2008562" y="3657348"/>
                  <a:pt x="1991261" y="3638261"/>
                  <a:pt x="1966593" y="3623862"/>
                </a:cubicBezTo>
                <a:cubicBezTo>
                  <a:pt x="1941924" y="3609462"/>
                  <a:pt x="1910615" y="3602263"/>
                  <a:pt x="1872663" y="3602263"/>
                </a:cubicBezTo>
                <a:close/>
                <a:moveTo>
                  <a:pt x="1311693" y="3602263"/>
                </a:moveTo>
                <a:cubicBezTo>
                  <a:pt x="1275528" y="3602263"/>
                  <a:pt x="1245836" y="3609295"/>
                  <a:pt x="1222619" y="3623359"/>
                </a:cubicBezTo>
                <a:cubicBezTo>
                  <a:pt x="1199402" y="3637424"/>
                  <a:pt x="1183329" y="3656064"/>
                  <a:pt x="1174399" y="3679281"/>
                </a:cubicBezTo>
                <a:cubicBezTo>
                  <a:pt x="1165469" y="3702499"/>
                  <a:pt x="1161004" y="3734757"/>
                  <a:pt x="1161004" y="3776057"/>
                </a:cubicBezTo>
                <a:lnTo>
                  <a:pt x="1161004" y="3889910"/>
                </a:lnTo>
                <a:cubicBezTo>
                  <a:pt x="1161004" y="3927638"/>
                  <a:pt x="1163460" y="3955934"/>
                  <a:pt x="1168371" y="3974798"/>
                </a:cubicBezTo>
                <a:cubicBezTo>
                  <a:pt x="1173283" y="3993662"/>
                  <a:pt x="1181487" y="4009736"/>
                  <a:pt x="1192984" y="4023019"/>
                </a:cubicBezTo>
                <a:cubicBezTo>
                  <a:pt x="1204481" y="4036302"/>
                  <a:pt x="1220610" y="4046236"/>
                  <a:pt x="1241371" y="4052821"/>
                </a:cubicBezTo>
                <a:cubicBezTo>
                  <a:pt x="1262133" y="4059407"/>
                  <a:pt x="1287471" y="4062700"/>
                  <a:pt x="1317386" y="4062700"/>
                </a:cubicBezTo>
                <a:cubicBezTo>
                  <a:pt x="1344174" y="4062700"/>
                  <a:pt x="1367894" y="4058849"/>
                  <a:pt x="1388544" y="4051147"/>
                </a:cubicBezTo>
                <a:cubicBezTo>
                  <a:pt x="1409194" y="4043445"/>
                  <a:pt x="1426104" y="4031502"/>
                  <a:pt x="1439276" y="4015317"/>
                </a:cubicBezTo>
                <a:cubicBezTo>
                  <a:pt x="1452447" y="3999132"/>
                  <a:pt x="1461042" y="3981719"/>
                  <a:pt x="1465060" y="3963078"/>
                </a:cubicBezTo>
                <a:cubicBezTo>
                  <a:pt x="1469079" y="3944437"/>
                  <a:pt x="1471088" y="3915137"/>
                  <a:pt x="1471088" y="3875176"/>
                </a:cubicBezTo>
                <a:lnTo>
                  <a:pt x="1471088" y="3766346"/>
                </a:lnTo>
                <a:cubicBezTo>
                  <a:pt x="1471088" y="3734869"/>
                  <a:pt x="1468911" y="3711428"/>
                  <a:pt x="1464558" y="3696025"/>
                </a:cubicBezTo>
                <a:cubicBezTo>
                  <a:pt x="1460205" y="3680621"/>
                  <a:pt x="1452112" y="3665664"/>
                  <a:pt x="1440280" y="3651153"/>
                </a:cubicBezTo>
                <a:cubicBezTo>
                  <a:pt x="1428448" y="3636642"/>
                  <a:pt x="1411649" y="3624866"/>
                  <a:pt x="1389883" y="3615825"/>
                </a:cubicBezTo>
                <a:cubicBezTo>
                  <a:pt x="1368117" y="3606784"/>
                  <a:pt x="1342054" y="3602263"/>
                  <a:pt x="1311693" y="3602263"/>
                </a:cubicBezTo>
                <a:close/>
                <a:moveTo>
                  <a:pt x="1132690" y="3602263"/>
                </a:moveTo>
                <a:cubicBezTo>
                  <a:pt x="1095409" y="3604726"/>
                  <a:pt x="1066945" y="3626882"/>
                  <a:pt x="1047300" y="3668733"/>
                </a:cubicBezTo>
                <a:lnTo>
                  <a:pt x="1052658" y="3610300"/>
                </a:lnTo>
                <a:lnTo>
                  <a:pt x="917373" y="3610300"/>
                </a:lnTo>
                <a:lnTo>
                  <a:pt x="917373" y="4054663"/>
                </a:lnTo>
                <a:lnTo>
                  <a:pt x="1052658" y="4054663"/>
                </a:lnTo>
                <a:lnTo>
                  <a:pt x="1052658" y="3879195"/>
                </a:lnTo>
                <a:cubicBezTo>
                  <a:pt x="1052658" y="3836109"/>
                  <a:pt x="1053997" y="3808595"/>
                  <a:pt x="1056676" y="3796651"/>
                </a:cubicBezTo>
                <a:cubicBezTo>
                  <a:pt x="1059355" y="3784708"/>
                  <a:pt x="1066498" y="3775387"/>
                  <a:pt x="1078107" y="3768690"/>
                </a:cubicBezTo>
                <a:cubicBezTo>
                  <a:pt x="1089716" y="3761993"/>
                  <a:pt x="1107910" y="3758644"/>
                  <a:pt x="1132690" y="3758644"/>
                </a:cubicBezTo>
                <a:close/>
                <a:moveTo>
                  <a:pt x="5582129" y="3551029"/>
                </a:moveTo>
                <a:lnTo>
                  <a:pt x="5582129" y="3621015"/>
                </a:lnTo>
                <a:lnTo>
                  <a:pt x="5552996" y="3621015"/>
                </a:lnTo>
                <a:lnTo>
                  <a:pt x="5552996" y="3691337"/>
                </a:lnTo>
                <a:lnTo>
                  <a:pt x="5582129" y="3691337"/>
                </a:lnTo>
                <a:lnTo>
                  <a:pt x="5582129" y="3917034"/>
                </a:lnTo>
                <a:cubicBezTo>
                  <a:pt x="5582129" y="3961236"/>
                  <a:pt x="5583357" y="3989309"/>
                  <a:pt x="5585813" y="4001253"/>
                </a:cubicBezTo>
                <a:cubicBezTo>
                  <a:pt x="5588268" y="4013196"/>
                  <a:pt x="5594519" y="4023800"/>
                  <a:pt x="5604565" y="4033065"/>
                </a:cubicBezTo>
                <a:cubicBezTo>
                  <a:pt x="5614611" y="4042329"/>
                  <a:pt x="5626220" y="4048245"/>
                  <a:pt x="5639391" y="4050812"/>
                </a:cubicBezTo>
                <a:cubicBezTo>
                  <a:pt x="5652562" y="4053380"/>
                  <a:pt x="5674552" y="4054663"/>
                  <a:pt x="5705359" y="4054663"/>
                </a:cubicBezTo>
                <a:lnTo>
                  <a:pt x="5759942" y="4054663"/>
                </a:lnTo>
                <a:lnTo>
                  <a:pt x="5759942" y="3983002"/>
                </a:lnTo>
                <a:cubicBezTo>
                  <a:pt x="5737841" y="3983002"/>
                  <a:pt x="5725283" y="3981328"/>
                  <a:pt x="5722270" y="3977980"/>
                </a:cubicBezTo>
                <a:cubicBezTo>
                  <a:pt x="5719256" y="3974631"/>
                  <a:pt x="5717749" y="3958334"/>
                  <a:pt x="5717749" y="3929089"/>
                </a:cubicBezTo>
                <a:lnTo>
                  <a:pt x="5717749" y="3691337"/>
                </a:lnTo>
                <a:lnTo>
                  <a:pt x="5754249" y="3691337"/>
                </a:lnTo>
                <a:lnTo>
                  <a:pt x="5754249" y="3621015"/>
                </a:lnTo>
                <a:lnTo>
                  <a:pt x="5717749" y="3621015"/>
                </a:lnTo>
                <a:lnTo>
                  <a:pt x="5717749" y="3551029"/>
                </a:lnTo>
                <a:close/>
                <a:moveTo>
                  <a:pt x="2429355" y="3551029"/>
                </a:moveTo>
                <a:lnTo>
                  <a:pt x="2429355" y="3621015"/>
                </a:lnTo>
                <a:lnTo>
                  <a:pt x="2400222" y="3621015"/>
                </a:lnTo>
                <a:lnTo>
                  <a:pt x="2400222" y="3691337"/>
                </a:lnTo>
                <a:lnTo>
                  <a:pt x="2429355" y="3691337"/>
                </a:lnTo>
                <a:lnTo>
                  <a:pt x="2429355" y="3917034"/>
                </a:lnTo>
                <a:cubicBezTo>
                  <a:pt x="2429355" y="3961236"/>
                  <a:pt x="2430582" y="3989309"/>
                  <a:pt x="2433038" y="4001253"/>
                </a:cubicBezTo>
                <a:cubicBezTo>
                  <a:pt x="2435494" y="4013196"/>
                  <a:pt x="2441744" y="4023800"/>
                  <a:pt x="2451790" y="4033065"/>
                </a:cubicBezTo>
                <a:cubicBezTo>
                  <a:pt x="2461836" y="4042329"/>
                  <a:pt x="2473445" y="4048245"/>
                  <a:pt x="2486616" y="4050812"/>
                </a:cubicBezTo>
                <a:cubicBezTo>
                  <a:pt x="2499787" y="4053380"/>
                  <a:pt x="2521777" y="4054663"/>
                  <a:pt x="2552585" y="4054663"/>
                </a:cubicBezTo>
                <a:lnTo>
                  <a:pt x="2607167" y="4054663"/>
                </a:lnTo>
                <a:lnTo>
                  <a:pt x="2607167" y="3983002"/>
                </a:lnTo>
                <a:cubicBezTo>
                  <a:pt x="2585066" y="3983002"/>
                  <a:pt x="2572509" y="3981328"/>
                  <a:pt x="2569495" y="3977980"/>
                </a:cubicBezTo>
                <a:cubicBezTo>
                  <a:pt x="2566481" y="3974631"/>
                  <a:pt x="2564974" y="3958334"/>
                  <a:pt x="2564974" y="3929089"/>
                </a:cubicBezTo>
                <a:lnTo>
                  <a:pt x="2564974" y="3691337"/>
                </a:lnTo>
                <a:lnTo>
                  <a:pt x="2601474" y="3691337"/>
                </a:lnTo>
                <a:lnTo>
                  <a:pt x="2601474" y="3621015"/>
                </a:lnTo>
                <a:lnTo>
                  <a:pt x="2564974" y="3621015"/>
                </a:lnTo>
                <a:lnTo>
                  <a:pt x="2564974" y="3551029"/>
                </a:lnTo>
                <a:close/>
                <a:moveTo>
                  <a:pt x="1524480" y="3551029"/>
                </a:moveTo>
                <a:lnTo>
                  <a:pt x="1524480" y="3621015"/>
                </a:lnTo>
                <a:lnTo>
                  <a:pt x="1495347" y="3621015"/>
                </a:lnTo>
                <a:lnTo>
                  <a:pt x="1495347" y="3691337"/>
                </a:lnTo>
                <a:lnTo>
                  <a:pt x="1524480" y="3691337"/>
                </a:lnTo>
                <a:lnTo>
                  <a:pt x="1524480" y="3917034"/>
                </a:lnTo>
                <a:cubicBezTo>
                  <a:pt x="1524480" y="3961236"/>
                  <a:pt x="1525708" y="3989309"/>
                  <a:pt x="1528163" y="4001253"/>
                </a:cubicBezTo>
                <a:cubicBezTo>
                  <a:pt x="1530619" y="4013196"/>
                  <a:pt x="1536870" y="4023800"/>
                  <a:pt x="1546915" y="4033065"/>
                </a:cubicBezTo>
                <a:cubicBezTo>
                  <a:pt x="1556962" y="4042329"/>
                  <a:pt x="1568570" y="4048245"/>
                  <a:pt x="1581741" y="4050812"/>
                </a:cubicBezTo>
                <a:cubicBezTo>
                  <a:pt x="1594913" y="4053380"/>
                  <a:pt x="1616902" y="4054663"/>
                  <a:pt x="1647709" y="4054663"/>
                </a:cubicBezTo>
                <a:lnTo>
                  <a:pt x="1702292" y="4054663"/>
                </a:lnTo>
                <a:lnTo>
                  <a:pt x="1702292" y="3983002"/>
                </a:lnTo>
                <a:cubicBezTo>
                  <a:pt x="1680191" y="3983002"/>
                  <a:pt x="1667634" y="3981328"/>
                  <a:pt x="1664620" y="3977980"/>
                </a:cubicBezTo>
                <a:cubicBezTo>
                  <a:pt x="1661606" y="3974631"/>
                  <a:pt x="1660100" y="3958334"/>
                  <a:pt x="1660100" y="3929089"/>
                </a:cubicBezTo>
                <a:lnTo>
                  <a:pt x="1660100" y="3691337"/>
                </a:lnTo>
                <a:lnTo>
                  <a:pt x="1696599" y="3691337"/>
                </a:lnTo>
                <a:lnTo>
                  <a:pt x="1696599" y="3621015"/>
                </a:lnTo>
                <a:lnTo>
                  <a:pt x="1660100" y="3621015"/>
                </a:lnTo>
                <a:lnTo>
                  <a:pt x="1660100" y="3551029"/>
                </a:lnTo>
                <a:close/>
                <a:moveTo>
                  <a:pt x="4698797" y="3512520"/>
                </a:moveTo>
                <a:lnTo>
                  <a:pt x="4698797" y="3583176"/>
                </a:lnTo>
                <a:lnTo>
                  <a:pt x="4838101" y="3583176"/>
                </a:lnTo>
                <a:lnTo>
                  <a:pt x="4838101" y="3512520"/>
                </a:lnTo>
                <a:close/>
                <a:moveTo>
                  <a:pt x="3694998" y="3512520"/>
                </a:moveTo>
                <a:lnTo>
                  <a:pt x="3623086" y="4054663"/>
                </a:lnTo>
                <a:lnTo>
                  <a:pt x="3768835" y="4054663"/>
                </a:lnTo>
                <a:lnTo>
                  <a:pt x="3777312" y="3957218"/>
                </a:lnTo>
                <a:lnTo>
                  <a:pt x="3827740" y="3957218"/>
                </a:lnTo>
                <a:lnTo>
                  <a:pt x="3835306" y="4054663"/>
                </a:lnTo>
                <a:lnTo>
                  <a:pt x="3979381" y="4054663"/>
                </a:lnTo>
                <a:lnTo>
                  <a:pt x="3898762" y="3512520"/>
                </a:lnTo>
                <a:close/>
                <a:moveTo>
                  <a:pt x="2631872" y="3512520"/>
                </a:moveTo>
                <a:lnTo>
                  <a:pt x="2631872" y="3583176"/>
                </a:lnTo>
                <a:lnTo>
                  <a:pt x="2771176" y="3583176"/>
                </a:lnTo>
                <a:lnTo>
                  <a:pt x="2771176" y="3512520"/>
                </a:lnTo>
                <a:close/>
                <a:moveTo>
                  <a:pt x="578491" y="3512520"/>
                </a:moveTo>
                <a:lnTo>
                  <a:pt x="578491" y="4054663"/>
                </a:lnTo>
                <a:lnTo>
                  <a:pt x="719468" y="4054663"/>
                </a:lnTo>
                <a:lnTo>
                  <a:pt x="719468" y="3836332"/>
                </a:lnTo>
                <a:lnTo>
                  <a:pt x="757308" y="3836332"/>
                </a:lnTo>
                <a:cubicBezTo>
                  <a:pt x="788115" y="3836332"/>
                  <a:pt x="813063" y="3832091"/>
                  <a:pt x="832150" y="3823608"/>
                </a:cubicBezTo>
                <a:cubicBezTo>
                  <a:pt x="851237" y="3815124"/>
                  <a:pt x="864353" y="3802958"/>
                  <a:pt x="871496" y="3787107"/>
                </a:cubicBezTo>
                <a:cubicBezTo>
                  <a:pt x="878640" y="3771257"/>
                  <a:pt x="882212" y="3746031"/>
                  <a:pt x="882212" y="3711428"/>
                </a:cubicBezTo>
                <a:lnTo>
                  <a:pt x="882212" y="3664213"/>
                </a:lnTo>
                <a:cubicBezTo>
                  <a:pt x="882212" y="3630280"/>
                  <a:pt x="880370" y="3605221"/>
                  <a:pt x="876687" y="3589036"/>
                </a:cubicBezTo>
                <a:cubicBezTo>
                  <a:pt x="873003" y="3572851"/>
                  <a:pt x="865971" y="3559066"/>
                  <a:pt x="855590" y="3547680"/>
                </a:cubicBezTo>
                <a:cubicBezTo>
                  <a:pt x="845210" y="3536295"/>
                  <a:pt x="829694" y="3527588"/>
                  <a:pt x="809044" y="3521561"/>
                </a:cubicBezTo>
                <a:cubicBezTo>
                  <a:pt x="788394" y="3515533"/>
                  <a:pt x="758871" y="3512520"/>
                  <a:pt x="720473" y="3512520"/>
                </a:cubicBezTo>
                <a:close/>
                <a:moveTo>
                  <a:pt x="5641772" y="3115483"/>
                </a:moveTo>
                <a:lnTo>
                  <a:pt x="5641772" y="3225988"/>
                </a:lnTo>
                <a:lnTo>
                  <a:pt x="5743905" y="3225988"/>
                </a:lnTo>
                <a:lnTo>
                  <a:pt x="5743905" y="3115483"/>
                </a:lnTo>
                <a:close/>
                <a:moveTo>
                  <a:pt x="5641772" y="2873042"/>
                </a:moveTo>
                <a:lnTo>
                  <a:pt x="5641772" y="2983212"/>
                </a:lnTo>
                <a:lnTo>
                  <a:pt x="5743905" y="2983212"/>
                </a:lnTo>
                <a:lnTo>
                  <a:pt x="5743905" y="2873042"/>
                </a:lnTo>
                <a:close/>
                <a:moveTo>
                  <a:pt x="3774500" y="2852281"/>
                </a:moveTo>
                <a:cubicBezTo>
                  <a:pt x="3782091" y="2852281"/>
                  <a:pt x="3787113" y="2855629"/>
                  <a:pt x="3789569" y="2862327"/>
                </a:cubicBezTo>
                <a:cubicBezTo>
                  <a:pt x="3792025" y="2869024"/>
                  <a:pt x="3793253" y="2883870"/>
                  <a:pt x="3793253" y="2906863"/>
                </a:cubicBezTo>
                <a:lnTo>
                  <a:pt x="3793253" y="2939345"/>
                </a:lnTo>
                <a:lnTo>
                  <a:pt x="3753739" y="2939345"/>
                </a:lnTo>
                <a:lnTo>
                  <a:pt x="3753739" y="2906863"/>
                </a:lnTo>
                <a:cubicBezTo>
                  <a:pt x="3753739" y="2881861"/>
                  <a:pt x="3754855" y="2866512"/>
                  <a:pt x="3757087" y="2860820"/>
                </a:cubicBezTo>
                <a:cubicBezTo>
                  <a:pt x="3759320" y="2855127"/>
                  <a:pt x="3765124" y="2852281"/>
                  <a:pt x="3774500" y="2852281"/>
                </a:cubicBezTo>
                <a:close/>
                <a:moveTo>
                  <a:pt x="2698175" y="2852281"/>
                </a:moveTo>
                <a:cubicBezTo>
                  <a:pt x="2705766" y="2852281"/>
                  <a:pt x="2710788" y="2855629"/>
                  <a:pt x="2713244" y="2862327"/>
                </a:cubicBezTo>
                <a:cubicBezTo>
                  <a:pt x="2715700" y="2869024"/>
                  <a:pt x="2716928" y="2883870"/>
                  <a:pt x="2716928" y="2906863"/>
                </a:cubicBezTo>
                <a:lnTo>
                  <a:pt x="2716928" y="2939345"/>
                </a:lnTo>
                <a:lnTo>
                  <a:pt x="2677414" y="2939345"/>
                </a:lnTo>
                <a:lnTo>
                  <a:pt x="2677414" y="2906863"/>
                </a:lnTo>
                <a:cubicBezTo>
                  <a:pt x="2677414" y="2881861"/>
                  <a:pt x="2678530" y="2866512"/>
                  <a:pt x="2680763" y="2860820"/>
                </a:cubicBezTo>
                <a:cubicBezTo>
                  <a:pt x="2682995" y="2855127"/>
                  <a:pt x="2688799" y="2852281"/>
                  <a:pt x="2698175" y="2852281"/>
                </a:cubicBezTo>
                <a:close/>
                <a:moveTo>
                  <a:pt x="2348764" y="2852281"/>
                </a:moveTo>
                <a:cubicBezTo>
                  <a:pt x="2357247" y="2852281"/>
                  <a:pt x="2362940" y="2855797"/>
                  <a:pt x="2365842" y="2862829"/>
                </a:cubicBezTo>
                <a:cubicBezTo>
                  <a:pt x="2368744" y="2869861"/>
                  <a:pt x="2370195" y="2884874"/>
                  <a:pt x="2370195" y="2907868"/>
                </a:cubicBezTo>
                <a:lnTo>
                  <a:pt x="2370195" y="3095057"/>
                </a:lnTo>
                <a:cubicBezTo>
                  <a:pt x="2370195" y="3121399"/>
                  <a:pt x="2368912" y="3138031"/>
                  <a:pt x="2366344" y="3144951"/>
                </a:cubicBezTo>
                <a:cubicBezTo>
                  <a:pt x="2363777" y="3151872"/>
                  <a:pt x="2358252" y="3155332"/>
                  <a:pt x="2349769" y="3155332"/>
                </a:cubicBezTo>
                <a:cubicBezTo>
                  <a:pt x="2341509" y="3155332"/>
                  <a:pt x="2335983" y="3151983"/>
                  <a:pt x="2333193" y="3145286"/>
                </a:cubicBezTo>
                <a:cubicBezTo>
                  <a:pt x="2330402" y="3138589"/>
                  <a:pt x="2329007" y="3123297"/>
                  <a:pt x="2329007" y="3099410"/>
                </a:cubicBezTo>
                <a:lnTo>
                  <a:pt x="2329007" y="2907868"/>
                </a:lnTo>
                <a:cubicBezTo>
                  <a:pt x="2329007" y="2883088"/>
                  <a:pt x="2330235" y="2867629"/>
                  <a:pt x="2332691" y="2861489"/>
                </a:cubicBezTo>
                <a:cubicBezTo>
                  <a:pt x="2335146" y="2855350"/>
                  <a:pt x="2340504" y="2852281"/>
                  <a:pt x="2348764" y="2852281"/>
                </a:cubicBezTo>
                <a:close/>
                <a:moveTo>
                  <a:pt x="5308844" y="2781625"/>
                </a:moveTo>
                <a:lnTo>
                  <a:pt x="5382922" y="3153323"/>
                </a:lnTo>
                <a:cubicBezTo>
                  <a:pt x="5388510" y="3180782"/>
                  <a:pt x="5391304" y="3196297"/>
                  <a:pt x="5391304" y="3199869"/>
                </a:cubicBezTo>
                <a:cubicBezTo>
                  <a:pt x="5391304" y="3207236"/>
                  <a:pt x="5388285" y="3211980"/>
                  <a:pt x="5382247" y="3214101"/>
                </a:cubicBezTo>
                <a:cubicBezTo>
                  <a:pt x="5376209" y="3216221"/>
                  <a:pt x="5362680" y="3217282"/>
                  <a:pt x="5341660" y="3217282"/>
                </a:cubicBezTo>
                <a:lnTo>
                  <a:pt x="5341660" y="3288273"/>
                </a:lnTo>
                <a:lnTo>
                  <a:pt x="5423691" y="3288273"/>
                </a:lnTo>
                <a:cubicBezTo>
                  <a:pt x="5461192" y="3288273"/>
                  <a:pt x="5488482" y="3285426"/>
                  <a:pt x="5505558" y="3279734"/>
                </a:cubicBezTo>
                <a:cubicBezTo>
                  <a:pt x="5522634" y="3274041"/>
                  <a:pt x="5535971" y="3265167"/>
                  <a:pt x="5545569" y="3253112"/>
                </a:cubicBezTo>
                <a:cubicBezTo>
                  <a:pt x="5555166" y="3241057"/>
                  <a:pt x="5562030" y="3225765"/>
                  <a:pt x="5566160" y="3207236"/>
                </a:cubicBezTo>
                <a:cubicBezTo>
                  <a:pt x="5570290" y="3188707"/>
                  <a:pt x="5575412" y="3153996"/>
                  <a:pt x="5581527" y="3103104"/>
                </a:cubicBezTo>
                <a:lnTo>
                  <a:pt x="5620183" y="2781625"/>
                </a:lnTo>
                <a:lnTo>
                  <a:pt x="5497790" y="2781625"/>
                </a:lnTo>
                <a:lnTo>
                  <a:pt x="5476108" y="3081662"/>
                </a:lnTo>
                <a:lnTo>
                  <a:pt x="5431655" y="2781625"/>
                </a:lnTo>
                <a:close/>
                <a:moveTo>
                  <a:pt x="4927397" y="2781625"/>
                </a:moveTo>
                <a:lnTo>
                  <a:pt x="4927397" y="3225988"/>
                </a:lnTo>
                <a:lnTo>
                  <a:pt x="5066701" y="3225988"/>
                </a:lnTo>
                <a:lnTo>
                  <a:pt x="5066701" y="2781625"/>
                </a:lnTo>
                <a:close/>
                <a:moveTo>
                  <a:pt x="4315788" y="2781625"/>
                </a:moveTo>
                <a:lnTo>
                  <a:pt x="4315788" y="3081327"/>
                </a:lnTo>
                <a:cubicBezTo>
                  <a:pt x="4315788" y="3119502"/>
                  <a:pt x="4316570" y="3145007"/>
                  <a:pt x="4318132" y="3157844"/>
                </a:cubicBezTo>
                <a:cubicBezTo>
                  <a:pt x="4319695" y="3170680"/>
                  <a:pt x="4323657" y="3183014"/>
                  <a:pt x="4330020" y="3194846"/>
                </a:cubicBezTo>
                <a:cubicBezTo>
                  <a:pt x="4336382" y="3206678"/>
                  <a:pt x="4346261" y="3216166"/>
                  <a:pt x="4359655" y="3223309"/>
                </a:cubicBezTo>
                <a:cubicBezTo>
                  <a:pt x="4373050" y="3230453"/>
                  <a:pt x="4389905" y="3234025"/>
                  <a:pt x="4410220" y="3234025"/>
                </a:cubicBezTo>
                <a:cubicBezTo>
                  <a:pt x="4428079" y="3234025"/>
                  <a:pt x="4443873" y="3230279"/>
                  <a:pt x="4457603" y="3222786"/>
                </a:cubicBezTo>
                <a:cubicBezTo>
                  <a:pt x="4471332" y="3215294"/>
                  <a:pt x="4482885" y="3204055"/>
                  <a:pt x="4492261" y="3189070"/>
                </a:cubicBezTo>
                <a:lnTo>
                  <a:pt x="4489917" y="3225988"/>
                </a:lnTo>
                <a:lnTo>
                  <a:pt x="4627546" y="3225988"/>
                </a:lnTo>
                <a:lnTo>
                  <a:pt x="4627546" y="2781625"/>
                </a:lnTo>
                <a:lnTo>
                  <a:pt x="4492261" y="2781625"/>
                </a:lnTo>
                <a:lnTo>
                  <a:pt x="4492261" y="3080657"/>
                </a:lnTo>
                <a:cubicBezTo>
                  <a:pt x="4492261" y="3117046"/>
                  <a:pt x="4491312" y="3138589"/>
                  <a:pt x="4489415" y="3145286"/>
                </a:cubicBezTo>
                <a:cubicBezTo>
                  <a:pt x="4487517" y="3151983"/>
                  <a:pt x="4481545" y="3155332"/>
                  <a:pt x="4471500" y="3155332"/>
                </a:cubicBezTo>
                <a:cubicBezTo>
                  <a:pt x="4462123" y="3155332"/>
                  <a:pt x="4456375" y="3152095"/>
                  <a:pt x="4454254" y="3145621"/>
                </a:cubicBezTo>
                <a:cubicBezTo>
                  <a:pt x="4452133" y="3139147"/>
                  <a:pt x="4451073" y="3118609"/>
                  <a:pt x="4451073" y="3084006"/>
                </a:cubicBezTo>
                <a:lnTo>
                  <a:pt x="4451073" y="2781625"/>
                </a:lnTo>
                <a:close/>
                <a:moveTo>
                  <a:pt x="1860794" y="2781625"/>
                </a:moveTo>
                <a:lnTo>
                  <a:pt x="1934872" y="3153323"/>
                </a:lnTo>
                <a:cubicBezTo>
                  <a:pt x="1940460" y="3180782"/>
                  <a:pt x="1943254" y="3196297"/>
                  <a:pt x="1943254" y="3199869"/>
                </a:cubicBezTo>
                <a:cubicBezTo>
                  <a:pt x="1943254" y="3207236"/>
                  <a:pt x="1940235" y="3211980"/>
                  <a:pt x="1934197" y="3214101"/>
                </a:cubicBezTo>
                <a:cubicBezTo>
                  <a:pt x="1928159" y="3216221"/>
                  <a:pt x="1914630" y="3217282"/>
                  <a:pt x="1893611" y="3217282"/>
                </a:cubicBezTo>
                <a:lnTo>
                  <a:pt x="1893611" y="3288273"/>
                </a:lnTo>
                <a:lnTo>
                  <a:pt x="1975642" y="3288273"/>
                </a:lnTo>
                <a:cubicBezTo>
                  <a:pt x="2013143" y="3288273"/>
                  <a:pt x="2040432" y="3285426"/>
                  <a:pt x="2057508" y="3279734"/>
                </a:cubicBezTo>
                <a:cubicBezTo>
                  <a:pt x="2074584" y="3274041"/>
                  <a:pt x="2087921" y="3265167"/>
                  <a:pt x="2097519" y="3253112"/>
                </a:cubicBezTo>
                <a:cubicBezTo>
                  <a:pt x="2107116" y="3241057"/>
                  <a:pt x="2113980" y="3225765"/>
                  <a:pt x="2118110" y="3207236"/>
                </a:cubicBezTo>
                <a:cubicBezTo>
                  <a:pt x="2122240" y="3188707"/>
                  <a:pt x="2127362" y="3153996"/>
                  <a:pt x="2133477" y="3103104"/>
                </a:cubicBezTo>
                <a:lnTo>
                  <a:pt x="2172133" y="2781625"/>
                </a:lnTo>
                <a:lnTo>
                  <a:pt x="2049741" y="2781625"/>
                </a:lnTo>
                <a:lnTo>
                  <a:pt x="2028058" y="3081662"/>
                </a:lnTo>
                <a:lnTo>
                  <a:pt x="1983605" y="2781625"/>
                </a:lnTo>
                <a:close/>
                <a:moveTo>
                  <a:pt x="4895065" y="2773588"/>
                </a:moveTo>
                <a:cubicBezTo>
                  <a:pt x="4857783" y="2776050"/>
                  <a:pt x="4829320" y="2798207"/>
                  <a:pt x="4809674" y="2840058"/>
                </a:cubicBezTo>
                <a:lnTo>
                  <a:pt x="4815032" y="2781625"/>
                </a:lnTo>
                <a:lnTo>
                  <a:pt x="4679747" y="2781625"/>
                </a:lnTo>
                <a:lnTo>
                  <a:pt x="4679747" y="3225988"/>
                </a:lnTo>
                <a:lnTo>
                  <a:pt x="4815032" y="3225988"/>
                </a:lnTo>
                <a:lnTo>
                  <a:pt x="4815032" y="3050520"/>
                </a:lnTo>
                <a:cubicBezTo>
                  <a:pt x="4815032" y="3007434"/>
                  <a:pt x="4816372" y="2979920"/>
                  <a:pt x="4819051" y="2967976"/>
                </a:cubicBezTo>
                <a:cubicBezTo>
                  <a:pt x="4821729" y="2956033"/>
                  <a:pt x="4828873" y="2946712"/>
                  <a:pt x="4840482" y="2940015"/>
                </a:cubicBezTo>
                <a:cubicBezTo>
                  <a:pt x="4852090" y="2933318"/>
                  <a:pt x="4870285" y="2929969"/>
                  <a:pt x="4895065" y="2929969"/>
                </a:cubicBezTo>
                <a:close/>
                <a:moveTo>
                  <a:pt x="4121233" y="2773588"/>
                </a:moveTo>
                <a:cubicBezTo>
                  <a:pt x="4085737" y="2773588"/>
                  <a:pt x="4055599" y="2781122"/>
                  <a:pt x="4030820" y="2796191"/>
                </a:cubicBezTo>
                <a:cubicBezTo>
                  <a:pt x="4006040" y="2811260"/>
                  <a:pt x="3989855" y="2828394"/>
                  <a:pt x="3982264" y="2847593"/>
                </a:cubicBezTo>
                <a:cubicBezTo>
                  <a:pt x="3974674" y="2866791"/>
                  <a:pt x="3970879" y="2895255"/>
                  <a:pt x="3970879" y="2932983"/>
                </a:cubicBezTo>
                <a:lnTo>
                  <a:pt x="3970879" y="3059226"/>
                </a:lnTo>
                <a:cubicBezTo>
                  <a:pt x="3970879" y="3102535"/>
                  <a:pt x="3975511" y="3135966"/>
                  <a:pt x="3984776" y="3159518"/>
                </a:cubicBezTo>
                <a:cubicBezTo>
                  <a:pt x="3994040" y="3183070"/>
                  <a:pt x="4009835" y="3201376"/>
                  <a:pt x="4032159" y="3214436"/>
                </a:cubicBezTo>
                <a:cubicBezTo>
                  <a:pt x="4054483" y="3227495"/>
                  <a:pt x="4084732" y="3234025"/>
                  <a:pt x="4122907" y="3234025"/>
                </a:cubicBezTo>
                <a:cubicBezTo>
                  <a:pt x="4152821" y="3234025"/>
                  <a:pt x="4177936" y="3229281"/>
                  <a:pt x="4198251" y="3219793"/>
                </a:cubicBezTo>
                <a:cubicBezTo>
                  <a:pt x="4218566" y="3210306"/>
                  <a:pt x="4235030" y="3196241"/>
                  <a:pt x="4247643" y="3177600"/>
                </a:cubicBezTo>
                <a:cubicBezTo>
                  <a:pt x="4260257" y="3158960"/>
                  <a:pt x="4267735" y="3140765"/>
                  <a:pt x="4270079" y="3123018"/>
                </a:cubicBezTo>
                <a:cubicBezTo>
                  <a:pt x="4272423" y="3105270"/>
                  <a:pt x="4273707" y="3078648"/>
                  <a:pt x="4273930" y="3043153"/>
                </a:cubicBezTo>
                <a:lnTo>
                  <a:pt x="4153379" y="3043153"/>
                </a:lnTo>
                <a:lnTo>
                  <a:pt x="4153379" y="3096061"/>
                </a:lnTo>
                <a:cubicBezTo>
                  <a:pt x="4153379" y="3119055"/>
                  <a:pt x="4151761" y="3134682"/>
                  <a:pt x="4148524" y="3142942"/>
                </a:cubicBezTo>
                <a:cubicBezTo>
                  <a:pt x="4145287" y="3151202"/>
                  <a:pt x="4139092" y="3155332"/>
                  <a:pt x="4129939" y="3155332"/>
                </a:cubicBezTo>
                <a:cubicBezTo>
                  <a:pt x="4122126" y="3155332"/>
                  <a:pt x="4116210" y="3151369"/>
                  <a:pt x="4112191" y="3143444"/>
                </a:cubicBezTo>
                <a:cubicBezTo>
                  <a:pt x="4108173" y="3135519"/>
                  <a:pt x="4106164" y="3123632"/>
                  <a:pt x="4106164" y="3107781"/>
                </a:cubicBezTo>
                <a:lnTo>
                  <a:pt x="4106164" y="2898157"/>
                </a:lnTo>
                <a:cubicBezTo>
                  <a:pt x="4106164" y="2878735"/>
                  <a:pt x="4107503" y="2866234"/>
                  <a:pt x="4110182" y="2860652"/>
                </a:cubicBezTo>
                <a:cubicBezTo>
                  <a:pt x="4112861" y="2855071"/>
                  <a:pt x="4118107" y="2852281"/>
                  <a:pt x="4125921" y="2852281"/>
                </a:cubicBezTo>
                <a:cubicBezTo>
                  <a:pt x="4133734" y="2852281"/>
                  <a:pt x="4139092" y="2855462"/>
                  <a:pt x="4141994" y="2861825"/>
                </a:cubicBezTo>
                <a:cubicBezTo>
                  <a:pt x="4144896" y="2868187"/>
                  <a:pt x="4146347" y="2880298"/>
                  <a:pt x="4146347" y="2898157"/>
                </a:cubicBezTo>
                <a:lnTo>
                  <a:pt x="4146347" y="2949391"/>
                </a:lnTo>
                <a:lnTo>
                  <a:pt x="4273930" y="2949391"/>
                </a:lnTo>
                <a:cubicBezTo>
                  <a:pt x="4273930" y="2907645"/>
                  <a:pt x="4269800" y="2875386"/>
                  <a:pt x="4261540" y="2852616"/>
                </a:cubicBezTo>
                <a:cubicBezTo>
                  <a:pt x="4253280" y="2829845"/>
                  <a:pt x="4236649" y="2810981"/>
                  <a:pt x="4211646" y="2796024"/>
                </a:cubicBezTo>
                <a:cubicBezTo>
                  <a:pt x="4186643" y="2781066"/>
                  <a:pt x="4156505" y="2773588"/>
                  <a:pt x="4121233" y="2773588"/>
                </a:cubicBezTo>
                <a:close/>
                <a:moveTo>
                  <a:pt x="3768138" y="2773588"/>
                </a:moveTo>
                <a:cubicBezTo>
                  <a:pt x="3737107" y="2773588"/>
                  <a:pt x="3709648" y="2779560"/>
                  <a:pt x="3685761" y="2791503"/>
                </a:cubicBezTo>
                <a:cubicBezTo>
                  <a:pt x="3661875" y="2803446"/>
                  <a:pt x="3644685" y="2820636"/>
                  <a:pt x="3634193" y="2843072"/>
                </a:cubicBezTo>
                <a:cubicBezTo>
                  <a:pt x="3623700" y="2865508"/>
                  <a:pt x="3618454" y="2896148"/>
                  <a:pt x="3618454" y="2934992"/>
                </a:cubicBezTo>
                <a:lnTo>
                  <a:pt x="3618454" y="3064584"/>
                </a:lnTo>
                <a:cubicBezTo>
                  <a:pt x="3618454" y="3097624"/>
                  <a:pt x="3620798" y="3122794"/>
                  <a:pt x="3625486" y="3140096"/>
                </a:cubicBezTo>
                <a:cubicBezTo>
                  <a:pt x="3630174" y="3157397"/>
                  <a:pt x="3638602" y="3173247"/>
                  <a:pt x="3650768" y="3187646"/>
                </a:cubicBezTo>
                <a:cubicBezTo>
                  <a:pt x="3662935" y="3202045"/>
                  <a:pt x="3679957" y="3213375"/>
                  <a:pt x="3701835" y="3221635"/>
                </a:cubicBezTo>
                <a:cubicBezTo>
                  <a:pt x="3723713" y="3229895"/>
                  <a:pt x="3748939" y="3234025"/>
                  <a:pt x="3777514" y="3234025"/>
                </a:cubicBezTo>
                <a:cubicBezTo>
                  <a:pt x="3806982" y="3234025"/>
                  <a:pt x="3831483" y="3229839"/>
                  <a:pt x="3851017" y="3221468"/>
                </a:cubicBezTo>
                <a:cubicBezTo>
                  <a:pt x="3870550" y="3213096"/>
                  <a:pt x="3886679" y="3200539"/>
                  <a:pt x="3899404" y="3183795"/>
                </a:cubicBezTo>
                <a:cubicBezTo>
                  <a:pt x="3912129" y="3167052"/>
                  <a:pt x="3920222" y="3151314"/>
                  <a:pt x="3923682" y="3136580"/>
                </a:cubicBezTo>
                <a:cubicBezTo>
                  <a:pt x="3927142" y="3121846"/>
                  <a:pt x="3928872" y="3100749"/>
                  <a:pt x="3928872" y="3073290"/>
                </a:cubicBezTo>
                <a:lnTo>
                  <a:pt x="3928872" y="3040474"/>
                </a:lnTo>
                <a:lnTo>
                  <a:pt x="3800620" y="3040474"/>
                </a:lnTo>
                <a:lnTo>
                  <a:pt x="3800620" y="3099075"/>
                </a:lnTo>
                <a:cubicBezTo>
                  <a:pt x="3800620" y="3121176"/>
                  <a:pt x="3798889" y="3136077"/>
                  <a:pt x="3795429" y="3143779"/>
                </a:cubicBezTo>
                <a:cubicBezTo>
                  <a:pt x="3791969" y="3151481"/>
                  <a:pt x="3785104" y="3155332"/>
                  <a:pt x="3774835" y="3155332"/>
                </a:cubicBezTo>
                <a:cubicBezTo>
                  <a:pt x="3766575" y="3155332"/>
                  <a:pt x="3760994" y="3152430"/>
                  <a:pt x="3758092" y="3146626"/>
                </a:cubicBezTo>
                <a:cubicBezTo>
                  <a:pt x="3755190" y="3140821"/>
                  <a:pt x="3753739" y="3127873"/>
                  <a:pt x="3753739" y="3107781"/>
                </a:cubicBezTo>
                <a:lnTo>
                  <a:pt x="3753739" y="3011676"/>
                </a:lnTo>
                <a:lnTo>
                  <a:pt x="3928872" y="3011676"/>
                </a:lnTo>
                <a:lnTo>
                  <a:pt x="3928872" y="2952740"/>
                </a:lnTo>
                <a:cubicBezTo>
                  <a:pt x="3928872" y="2909654"/>
                  <a:pt x="3923905" y="2876224"/>
                  <a:pt x="3913971" y="2852448"/>
                </a:cubicBezTo>
                <a:cubicBezTo>
                  <a:pt x="3904037" y="2828673"/>
                  <a:pt x="3886735" y="2809586"/>
                  <a:pt x="3862067" y="2795187"/>
                </a:cubicBezTo>
                <a:cubicBezTo>
                  <a:pt x="3837399" y="2780787"/>
                  <a:pt x="3806089" y="2773588"/>
                  <a:pt x="3768138" y="2773588"/>
                </a:cubicBezTo>
                <a:close/>
                <a:moveTo>
                  <a:pt x="3113889" y="2773588"/>
                </a:moveTo>
                <a:cubicBezTo>
                  <a:pt x="3076608" y="2776050"/>
                  <a:pt x="3048145" y="2798207"/>
                  <a:pt x="3028499" y="2840058"/>
                </a:cubicBezTo>
                <a:lnTo>
                  <a:pt x="3033857" y="2781625"/>
                </a:lnTo>
                <a:lnTo>
                  <a:pt x="2898572" y="2781625"/>
                </a:lnTo>
                <a:lnTo>
                  <a:pt x="2898572" y="3225988"/>
                </a:lnTo>
                <a:lnTo>
                  <a:pt x="3033857" y="3225988"/>
                </a:lnTo>
                <a:lnTo>
                  <a:pt x="3033857" y="3050520"/>
                </a:lnTo>
                <a:cubicBezTo>
                  <a:pt x="3033857" y="3007434"/>
                  <a:pt x="3035197" y="2979920"/>
                  <a:pt x="3037875" y="2967976"/>
                </a:cubicBezTo>
                <a:cubicBezTo>
                  <a:pt x="3040554" y="2956033"/>
                  <a:pt x="3047698" y="2946712"/>
                  <a:pt x="3059307" y="2940015"/>
                </a:cubicBezTo>
                <a:cubicBezTo>
                  <a:pt x="3070915" y="2933318"/>
                  <a:pt x="3089110" y="2929969"/>
                  <a:pt x="3113889" y="2929969"/>
                </a:cubicBezTo>
                <a:close/>
                <a:moveTo>
                  <a:pt x="2691813" y="2773588"/>
                </a:moveTo>
                <a:cubicBezTo>
                  <a:pt x="2660782" y="2773588"/>
                  <a:pt x="2633323" y="2779560"/>
                  <a:pt x="2609437" y="2791503"/>
                </a:cubicBezTo>
                <a:cubicBezTo>
                  <a:pt x="2585550" y="2803446"/>
                  <a:pt x="2568360" y="2820636"/>
                  <a:pt x="2557868" y="2843072"/>
                </a:cubicBezTo>
                <a:cubicBezTo>
                  <a:pt x="2547375" y="2865508"/>
                  <a:pt x="2542129" y="2896148"/>
                  <a:pt x="2542129" y="2934992"/>
                </a:cubicBezTo>
                <a:lnTo>
                  <a:pt x="2542129" y="3064584"/>
                </a:lnTo>
                <a:cubicBezTo>
                  <a:pt x="2542129" y="3097624"/>
                  <a:pt x="2544473" y="3122794"/>
                  <a:pt x="2549161" y="3140096"/>
                </a:cubicBezTo>
                <a:cubicBezTo>
                  <a:pt x="2553849" y="3157397"/>
                  <a:pt x="2562277" y="3173247"/>
                  <a:pt x="2574443" y="3187646"/>
                </a:cubicBezTo>
                <a:cubicBezTo>
                  <a:pt x="2586610" y="3202045"/>
                  <a:pt x="2603632" y="3213375"/>
                  <a:pt x="2625510" y="3221635"/>
                </a:cubicBezTo>
                <a:cubicBezTo>
                  <a:pt x="2647388" y="3229895"/>
                  <a:pt x="2672614" y="3234025"/>
                  <a:pt x="2701189" y="3234025"/>
                </a:cubicBezTo>
                <a:cubicBezTo>
                  <a:pt x="2730657" y="3234025"/>
                  <a:pt x="2755158" y="3229839"/>
                  <a:pt x="2774692" y="3221468"/>
                </a:cubicBezTo>
                <a:cubicBezTo>
                  <a:pt x="2794225" y="3213096"/>
                  <a:pt x="2810355" y="3200539"/>
                  <a:pt x="2823079" y="3183795"/>
                </a:cubicBezTo>
                <a:cubicBezTo>
                  <a:pt x="2835804" y="3167052"/>
                  <a:pt x="2843897" y="3151314"/>
                  <a:pt x="2847357" y="3136580"/>
                </a:cubicBezTo>
                <a:cubicBezTo>
                  <a:pt x="2850817" y="3121846"/>
                  <a:pt x="2852547" y="3100749"/>
                  <a:pt x="2852547" y="3073290"/>
                </a:cubicBezTo>
                <a:lnTo>
                  <a:pt x="2852547" y="3040474"/>
                </a:lnTo>
                <a:lnTo>
                  <a:pt x="2724295" y="3040474"/>
                </a:lnTo>
                <a:lnTo>
                  <a:pt x="2724295" y="3099075"/>
                </a:lnTo>
                <a:cubicBezTo>
                  <a:pt x="2724295" y="3121176"/>
                  <a:pt x="2722565" y="3136077"/>
                  <a:pt x="2719104" y="3143779"/>
                </a:cubicBezTo>
                <a:cubicBezTo>
                  <a:pt x="2715644" y="3151481"/>
                  <a:pt x="2708779" y="3155332"/>
                  <a:pt x="2698510" y="3155332"/>
                </a:cubicBezTo>
                <a:cubicBezTo>
                  <a:pt x="2690250" y="3155332"/>
                  <a:pt x="2684669" y="3152430"/>
                  <a:pt x="2681767" y="3146626"/>
                </a:cubicBezTo>
                <a:cubicBezTo>
                  <a:pt x="2678865" y="3140821"/>
                  <a:pt x="2677414" y="3127873"/>
                  <a:pt x="2677414" y="3107781"/>
                </a:cubicBezTo>
                <a:lnTo>
                  <a:pt x="2677414" y="3011676"/>
                </a:lnTo>
                <a:lnTo>
                  <a:pt x="2852547" y="3011676"/>
                </a:lnTo>
                <a:lnTo>
                  <a:pt x="2852547" y="2952740"/>
                </a:lnTo>
                <a:cubicBezTo>
                  <a:pt x="2852547" y="2909654"/>
                  <a:pt x="2847580" y="2876224"/>
                  <a:pt x="2837646" y="2852448"/>
                </a:cubicBezTo>
                <a:cubicBezTo>
                  <a:pt x="2827712" y="2828673"/>
                  <a:pt x="2810410" y="2809586"/>
                  <a:pt x="2785742" y="2795187"/>
                </a:cubicBezTo>
                <a:cubicBezTo>
                  <a:pt x="2761074" y="2780787"/>
                  <a:pt x="2729764" y="2773588"/>
                  <a:pt x="2691813" y="2773588"/>
                </a:cubicBezTo>
                <a:close/>
                <a:moveTo>
                  <a:pt x="5124930" y="2722354"/>
                </a:moveTo>
                <a:lnTo>
                  <a:pt x="5124930" y="2792340"/>
                </a:lnTo>
                <a:lnTo>
                  <a:pt x="5095796" y="2792340"/>
                </a:lnTo>
                <a:lnTo>
                  <a:pt x="5095796" y="2862661"/>
                </a:lnTo>
                <a:lnTo>
                  <a:pt x="5124930" y="2862661"/>
                </a:lnTo>
                <a:lnTo>
                  <a:pt x="5124930" y="3088360"/>
                </a:lnTo>
                <a:cubicBezTo>
                  <a:pt x="5124930" y="3132562"/>
                  <a:pt x="5126157" y="3160634"/>
                  <a:pt x="5128613" y="3172578"/>
                </a:cubicBezTo>
                <a:cubicBezTo>
                  <a:pt x="5131069" y="3184521"/>
                  <a:pt x="5137320" y="3195125"/>
                  <a:pt x="5147365" y="3204390"/>
                </a:cubicBezTo>
                <a:cubicBezTo>
                  <a:pt x="5157411" y="3213654"/>
                  <a:pt x="5169020" y="3219570"/>
                  <a:pt x="5182191" y="3222137"/>
                </a:cubicBezTo>
                <a:cubicBezTo>
                  <a:pt x="5195363" y="3224705"/>
                  <a:pt x="5217352" y="3225988"/>
                  <a:pt x="5248159" y="3225988"/>
                </a:cubicBezTo>
                <a:lnTo>
                  <a:pt x="5302742" y="3225988"/>
                </a:lnTo>
                <a:lnTo>
                  <a:pt x="5302742" y="3154328"/>
                </a:lnTo>
                <a:cubicBezTo>
                  <a:pt x="5280641" y="3154328"/>
                  <a:pt x="5268084" y="3152653"/>
                  <a:pt x="5265070" y="3149304"/>
                </a:cubicBezTo>
                <a:cubicBezTo>
                  <a:pt x="5262056" y="3145956"/>
                  <a:pt x="5260549" y="3129659"/>
                  <a:pt x="5260549" y="3100415"/>
                </a:cubicBezTo>
                <a:lnTo>
                  <a:pt x="5260549" y="2862661"/>
                </a:lnTo>
                <a:lnTo>
                  <a:pt x="5297049" y="2862661"/>
                </a:lnTo>
                <a:lnTo>
                  <a:pt x="5297049" y="2792340"/>
                </a:lnTo>
                <a:lnTo>
                  <a:pt x="5260549" y="2792340"/>
                </a:lnTo>
                <a:lnTo>
                  <a:pt x="5260549" y="2722354"/>
                </a:lnTo>
                <a:close/>
                <a:moveTo>
                  <a:pt x="4927397" y="2683845"/>
                </a:moveTo>
                <a:lnTo>
                  <a:pt x="4927397" y="2754501"/>
                </a:lnTo>
                <a:lnTo>
                  <a:pt x="5066701" y="2754501"/>
                </a:lnTo>
                <a:lnTo>
                  <a:pt x="5066701" y="2683845"/>
                </a:lnTo>
                <a:close/>
                <a:moveTo>
                  <a:pt x="2193722" y="2683845"/>
                </a:moveTo>
                <a:lnTo>
                  <a:pt x="2193722" y="3225988"/>
                </a:lnTo>
                <a:lnTo>
                  <a:pt x="2320301" y="3225988"/>
                </a:lnTo>
                <a:lnTo>
                  <a:pt x="2329007" y="3192418"/>
                </a:lnTo>
                <a:cubicBezTo>
                  <a:pt x="2340393" y="3206287"/>
                  <a:pt x="2352950" y="3216689"/>
                  <a:pt x="2366679" y="3223623"/>
                </a:cubicBezTo>
                <a:cubicBezTo>
                  <a:pt x="2380409" y="3230558"/>
                  <a:pt x="2395198" y="3234025"/>
                  <a:pt x="2411049" y="3234025"/>
                </a:cubicBezTo>
                <a:cubicBezTo>
                  <a:pt x="2433150" y="3234025"/>
                  <a:pt x="2452237" y="3228165"/>
                  <a:pt x="2468310" y="3216445"/>
                </a:cubicBezTo>
                <a:cubicBezTo>
                  <a:pt x="2484384" y="3204725"/>
                  <a:pt x="2494597" y="3190883"/>
                  <a:pt x="2498950" y="3174922"/>
                </a:cubicBezTo>
                <a:cubicBezTo>
                  <a:pt x="2503304" y="3158960"/>
                  <a:pt x="2505480" y="3134682"/>
                  <a:pt x="2505480" y="3102089"/>
                </a:cubicBezTo>
                <a:lnTo>
                  <a:pt x="2505480" y="2901841"/>
                </a:lnTo>
                <a:cubicBezTo>
                  <a:pt x="2505480" y="2869024"/>
                  <a:pt x="2504755" y="2847593"/>
                  <a:pt x="2503304" y="2837547"/>
                </a:cubicBezTo>
                <a:cubicBezTo>
                  <a:pt x="2501852" y="2827501"/>
                  <a:pt x="2497555" y="2817232"/>
                  <a:pt x="2490411" y="2806739"/>
                </a:cubicBezTo>
                <a:cubicBezTo>
                  <a:pt x="2483268" y="2796247"/>
                  <a:pt x="2472887" y="2788099"/>
                  <a:pt x="2459269" y="2782294"/>
                </a:cubicBezTo>
                <a:cubicBezTo>
                  <a:pt x="2445651" y="2776490"/>
                  <a:pt x="2429578" y="2773588"/>
                  <a:pt x="2411049" y="2773588"/>
                </a:cubicBezTo>
                <a:cubicBezTo>
                  <a:pt x="2394975" y="2773588"/>
                  <a:pt x="2380074" y="2776776"/>
                  <a:pt x="2366344" y="2783152"/>
                </a:cubicBezTo>
                <a:cubicBezTo>
                  <a:pt x="2352615" y="2789529"/>
                  <a:pt x="2340169" y="2799205"/>
                  <a:pt x="2329007" y="2812181"/>
                </a:cubicBezTo>
                <a:lnTo>
                  <a:pt x="2329007" y="2683845"/>
                </a:lnTo>
                <a:close/>
                <a:moveTo>
                  <a:pt x="3415378" y="2672459"/>
                </a:moveTo>
                <a:cubicBezTo>
                  <a:pt x="3381892" y="2672459"/>
                  <a:pt x="3353317" y="2677873"/>
                  <a:pt x="3329653" y="2688700"/>
                </a:cubicBezTo>
                <a:cubicBezTo>
                  <a:pt x="3305989" y="2699527"/>
                  <a:pt x="3288855" y="2714540"/>
                  <a:pt x="3278251" y="2733739"/>
                </a:cubicBezTo>
                <a:cubicBezTo>
                  <a:pt x="3267647" y="2752938"/>
                  <a:pt x="3262345" y="2783299"/>
                  <a:pt x="3262345" y="2824822"/>
                </a:cubicBezTo>
                <a:cubicBezTo>
                  <a:pt x="3262345" y="2853620"/>
                  <a:pt x="3266085" y="2877284"/>
                  <a:pt x="3273563" y="2895813"/>
                </a:cubicBezTo>
                <a:cubicBezTo>
                  <a:pt x="3281042" y="2914342"/>
                  <a:pt x="3290474" y="2928853"/>
                  <a:pt x="3301859" y="2939345"/>
                </a:cubicBezTo>
                <a:cubicBezTo>
                  <a:pt x="3313245" y="2949838"/>
                  <a:pt x="3336462" y="2966692"/>
                  <a:pt x="3371511" y="2989910"/>
                </a:cubicBezTo>
                <a:cubicBezTo>
                  <a:pt x="3406560" y="3012903"/>
                  <a:pt x="3428549" y="3029312"/>
                  <a:pt x="3437479" y="3039134"/>
                </a:cubicBezTo>
                <a:cubicBezTo>
                  <a:pt x="3446185" y="3048957"/>
                  <a:pt x="3450539" y="3069830"/>
                  <a:pt x="3450539" y="3101754"/>
                </a:cubicBezTo>
                <a:cubicBezTo>
                  <a:pt x="3450539" y="3116265"/>
                  <a:pt x="3448250" y="3127204"/>
                  <a:pt x="3443674" y="3134571"/>
                </a:cubicBezTo>
                <a:cubicBezTo>
                  <a:pt x="3439097" y="3141938"/>
                  <a:pt x="3432121" y="3145621"/>
                  <a:pt x="3422745" y="3145621"/>
                </a:cubicBezTo>
                <a:cubicBezTo>
                  <a:pt x="3413369" y="3145621"/>
                  <a:pt x="3406839" y="3142719"/>
                  <a:pt x="3403155" y="3136915"/>
                </a:cubicBezTo>
                <a:cubicBezTo>
                  <a:pt x="3399472" y="3131110"/>
                  <a:pt x="3397630" y="3118051"/>
                  <a:pt x="3397630" y="3097736"/>
                </a:cubicBezTo>
                <a:lnTo>
                  <a:pt x="3397630" y="3031767"/>
                </a:lnTo>
                <a:lnTo>
                  <a:pt x="3266699" y="3031767"/>
                </a:lnTo>
                <a:lnTo>
                  <a:pt x="3266699" y="3067263"/>
                </a:lnTo>
                <a:cubicBezTo>
                  <a:pt x="3266699" y="3107893"/>
                  <a:pt x="3270829" y="3139259"/>
                  <a:pt x="3279089" y="3161360"/>
                </a:cubicBezTo>
                <a:cubicBezTo>
                  <a:pt x="3287349" y="3183461"/>
                  <a:pt x="3304817" y="3201655"/>
                  <a:pt x="3331495" y="3215942"/>
                </a:cubicBezTo>
                <a:cubicBezTo>
                  <a:pt x="3358172" y="3230230"/>
                  <a:pt x="3390375" y="3237374"/>
                  <a:pt x="3428103" y="3237374"/>
                </a:cubicBezTo>
                <a:cubicBezTo>
                  <a:pt x="3462482" y="3237374"/>
                  <a:pt x="3492620" y="3231179"/>
                  <a:pt x="3518516" y="3218789"/>
                </a:cubicBezTo>
                <a:cubicBezTo>
                  <a:pt x="3544412" y="3206399"/>
                  <a:pt x="3561881" y="3191051"/>
                  <a:pt x="3570922" y="3172745"/>
                </a:cubicBezTo>
                <a:cubicBezTo>
                  <a:pt x="3579963" y="3154439"/>
                  <a:pt x="3584484" y="3125976"/>
                  <a:pt x="3584484" y="3087355"/>
                </a:cubicBezTo>
                <a:cubicBezTo>
                  <a:pt x="3584484" y="3034223"/>
                  <a:pt x="3576336" y="2995714"/>
                  <a:pt x="3560039" y="2971827"/>
                </a:cubicBezTo>
                <a:cubicBezTo>
                  <a:pt x="3543742" y="2947940"/>
                  <a:pt x="3504216" y="2917373"/>
                  <a:pt x="3441461" y="2880127"/>
                </a:cubicBezTo>
                <a:cubicBezTo>
                  <a:pt x="3419576" y="2867189"/>
                  <a:pt x="3406297" y="2856140"/>
                  <a:pt x="3401622" y="2846980"/>
                </a:cubicBezTo>
                <a:cubicBezTo>
                  <a:pt x="3396729" y="2837821"/>
                  <a:pt x="3394282" y="2824194"/>
                  <a:pt x="3394282" y="2806101"/>
                </a:cubicBezTo>
                <a:cubicBezTo>
                  <a:pt x="3394282" y="2792026"/>
                  <a:pt x="3396458" y="2781526"/>
                  <a:pt x="3400811" y="2774600"/>
                </a:cubicBezTo>
                <a:cubicBezTo>
                  <a:pt x="3405165" y="2767675"/>
                  <a:pt x="3411583" y="2764212"/>
                  <a:pt x="3420066" y="2764212"/>
                </a:cubicBezTo>
                <a:cubicBezTo>
                  <a:pt x="3427880" y="2764212"/>
                  <a:pt x="3433461" y="2766779"/>
                  <a:pt x="3436809" y="2771914"/>
                </a:cubicBezTo>
                <a:cubicBezTo>
                  <a:pt x="3440158" y="2777048"/>
                  <a:pt x="3441832" y="2788992"/>
                  <a:pt x="3441832" y="2807744"/>
                </a:cubicBezTo>
                <a:lnTo>
                  <a:pt x="3441832" y="2847928"/>
                </a:lnTo>
                <a:lnTo>
                  <a:pt x="3572764" y="2847928"/>
                </a:lnTo>
                <a:lnTo>
                  <a:pt x="3572764" y="2826496"/>
                </a:lnTo>
                <a:cubicBezTo>
                  <a:pt x="3572764" y="2783410"/>
                  <a:pt x="3568578" y="2752882"/>
                  <a:pt x="3560206" y="2734911"/>
                </a:cubicBezTo>
                <a:cubicBezTo>
                  <a:pt x="3551835" y="2716940"/>
                  <a:pt x="3534757" y="2702039"/>
                  <a:pt x="3508972" y="2690207"/>
                </a:cubicBezTo>
                <a:cubicBezTo>
                  <a:pt x="3483188" y="2678375"/>
                  <a:pt x="3451990" y="2672459"/>
                  <a:pt x="3415378" y="2672459"/>
                </a:cubicBezTo>
                <a:close/>
                <a:moveTo>
                  <a:pt x="1672341" y="2672459"/>
                </a:moveTo>
                <a:cubicBezTo>
                  <a:pt x="1641756" y="2672459"/>
                  <a:pt x="1614688" y="2677650"/>
                  <a:pt x="1591136" y="2688030"/>
                </a:cubicBezTo>
                <a:cubicBezTo>
                  <a:pt x="1567584" y="2698411"/>
                  <a:pt x="1549167" y="2712643"/>
                  <a:pt x="1535884" y="2730725"/>
                </a:cubicBezTo>
                <a:cubicBezTo>
                  <a:pt x="1522601" y="2748808"/>
                  <a:pt x="1514620" y="2767616"/>
                  <a:pt x="1511941" y="2787150"/>
                </a:cubicBezTo>
                <a:cubicBezTo>
                  <a:pt x="1509262" y="2806683"/>
                  <a:pt x="1507922" y="2835984"/>
                  <a:pt x="1507922" y="2875051"/>
                </a:cubicBezTo>
                <a:lnTo>
                  <a:pt x="1507922" y="3033442"/>
                </a:lnTo>
                <a:cubicBezTo>
                  <a:pt x="1507922" y="3086573"/>
                  <a:pt x="1512276" y="3126367"/>
                  <a:pt x="1520982" y="3152821"/>
                </a:cubicBezTo>
                <a:cubicBezTo>
                  <a:pt x="1529689" y="3179275"/>
                  <a:pt x="1547437" y="3199980"/>
                  <a:pt x="1574226" y="3214938"/>
                </a:cubicBezTo>
                <a:cubicBezTo>
                  <a:pt x="1601015" y="3229895"/>
                  <a:pt x="1635059" y="3237374"/>
                  <a:pt x="1676359" y="3237374"/>
                </a:cubicBezTo>
                <a:cubicBezTo>
                  <a:pt x="1716096" y="3237374"/>
                  <a:pt x="1749526" y="3228542"/>
                  <a:pt x="1776650" y="3210880"/>
                </a:cubicBezTo>
                <a:cubicBezTo>
                  <a:pt x="1803774" y="3193218"/>
                  <a:pt x="1821299" y="3172649"/>
                  <a:pt x="1829224" y="3149174"/>
                </a:cubicBezTo>
                <a:cubicBezTo>
                  <a:pt x="1837149" y="3125698"/>
                  <a:pt x="1841112" y="3085904"/>
                  <a:pt x="1841112" y="3029790"/>
                </a:cubicBezTo>
                <a:lnTo>
                  <a:pt x="1841112" y="3008662"/>
                </a:lnTo>
                <a:lnTo>
                  <a:pt x="1700134" y="3008662"/>
                </a:lnTo>
                <a:lnTo>
                  <a:pt x="1700134" y="3076807"/>
                </a:lnTo>
                <a:cubicBezTo>
                  <a:pt x="1700134" y="3106571"/>
                  <a:pt x="1698516" y="3125481"/>
                  <a:pt x="1695279" y="3133537"/>
                </a:cubicBezTo>
                <a:cubicBezTo>
                  <a:pt x="1692042" y="3141593"/>
                  <a:pt x="1685177" y="3145621"/>
                  <a:pt x="1674685" y="3145621"/>
                </a:cubicBezTo>
                <a:cubicBezTo>
                  <a:pt x="1663746" y="3145621"/>
                  <a:pt x="1656714" y="3141603"/>
                  <a:pt x="1653588" y="3133566"/>
                </a:cubicBezTo>
                <a:cubicBezTo>
                  <a:pt x="1650463" y="3125529"/>
                  <a:pt x="1648900" y="3108340"/>
                  <a:pt x="1648900" y="3081997"/>
                </a:cubicBezTo>
                <a:lnTo>
                  <a:pt x="1648900" y="2830180"/>
                </a:lnTo>
                <a:cubicBezTo>
                  <a:pt x="1648900" y="2802721"/>
                  <a:pt x="1650463" y="2784862"/>
                  <a:pt x="1653588" y="2776602"/>
                </a:cubicBezTo>
                <a:cubicBezTo>
                  <a:pt x="1656714" y="2768342"/>
                  <a:pt x="1664080" y="2764212"/>
                  <a:pt x="1675689" y="2764212"/>
                </a:cubicBezTo>
                <a:cubicBezTo>
                  <a:pt x="1685958" y="2764212"/>
                  <a:pt x="1692600" y="2767609"/>
                  <a:pt x="1695614" y="2774404"/>
                </a:cubicBezTo>
                <a:cubicBezTo>
                  <a:pt x="1698627" y="2781199"/>
                  <a:pt x="1700134" y="2798296"/>
                  <a:pt x="1700134" y="2825696"/>
                </a:cubicBezTo>
                <a:lnTo>
                  <a:pt x="1700134" y="2919923"/>
                </a:lnTo>
                <a:lnTo>
                  <a:pt x="1841112" y="2919923"/>
                </a:lnTo>
                <a:lnTo>
                  <a:pt x="1841112" y="2868422"/>
                </a:lnTo>
                <a:cubicBezTo>
                  <a:pt x="1841112" y="2817816"/>
                  <a:pt x="1836870" y="2780530"/>
                  <a:pt x="1828387" y="2756565"/>
                </a:cubicBezTo>
                <a:cubicBezTo>
                  <a:pt x="1819904" y="2732599"/>
                  <a:pt x="1802156" y="2712590"/>
                  <a:pt x="1775144" y="2696538"/>
                </a:cubicBezTo>
                <a:cubicBezTo>
                  <a:pt x="1748131" y="2680485"/>
                  <a:pt x="1713863" y="2672459"/>
                  <a:pt x="1672341" y="2672459"/>
                </a:cubicBezTo>
                <a:close/>
                <a:moveTo>
                  <a:pt x="1820079" y="1412583"/>
                </a:moveTo>
                <a:cubicBezTo>
                  <a:pt x="1826164" y="1489171"/>
                  <a:pt x="1832228" y="1553477"/>
                  <a:pt x="1838271" y="1605501"/>
                </a:cubicBezTo>
                <a:lnTo>
                  <a:pt x="1797156" y="1605501"/>
                </a:lnTo>
                <a:cubicBezTo>
                  <a:pt x="1800271" y="1564840"/>
                  <a:pt x="1807912" y="1500534"/>
                  <a:pt x="1820079" y="1412583"/>
                </a:cubicBezTo>
                <a:close/>
                <a:moveTo>
                  <a:pt x="4252947" y="1388752"/>
                </a:moveTo>
                <a:cubicBezTo>
                  <a:pt x="4266754" y="1388752"/>
                  <a:pt x="4276258" y="1391021"/>
                  <a:pt x="4281459" y="1395561"/>
                </a:cubicBezTo>
                <a:cubicBezTo>
                  <a:pt x="4286660" y="1400100"/>
                  <a:pt x="4289261" y="1409651"/>
                  <a:pt x="4289261" y="1424215"/>
                </a:cubicBezTo>
                <a:lnTo>
                  <a:pt x="4289261" y="1449464"/>
                </a:lnTo>
                <a:cubicBezTo>
                  <a:pt x="4289261" y="1469702"/>
                  <a:pt x="4286565" y="1481665"/>
                  <a:pt x="4281175" y="1485353"/>
                </a:cubicBezTo>
                <a:cubicBezTo>
                  <a:pt x="4275785" y="1489041"/>
                  <a:pt x="4266375" y="1490885"/>
                  <a:pt x="4252947" y="1490885"/>
                </a:cubicBezTo>
                <a:close/>
                <a:moveTo>
                  <a:pt x="3957672" y="1388752"/>
                </a:moveTo>
                <a:cubicBezTo>
                  <a:pt x="3973181" y="1388752"/>
                  <a:pt x="3983394" y="1391116"/>
                  <a:pt x="3988311" y="1395845"/>
                </a:cubicBezTo>
                <a:cubicBezTo>
                  <a:pt x="3993229" y="1400573"/>
                  <a:pt x="3995688" y="1410786"/>
                  <a:pt x="3995688" y="1426484"/>
                </a:cubicBezTo>
                <a:lnTo>
                  <a:pt x="3995688" y="1464217"/>
                </a:lnTo>
                <a:cubicBezTo>
                  <a:pt x="3995688" y="1481239"/>
                  <a:pt x="3993560" y="1492446"/>
                  <a:pt x="3989304" y="1497836"/>
                </a:cubicBezTo>
                <a:cubicBezTo>
                  <a:pt x="3985049" y="1503226"/>
                  <a:pt x="3977436" y="1505922"/>
                  <a:pt x="3966466" y="1505922"/>
                </a:cubicBezTo>
                <a:cubicBezTo>
                  <a:pt x="3964007" y="1505922"/>
                  <a:pt x="3961076" y="1505827"/>
                  <a:pt x="3957672" y="1505638"/>
                </a:cubicBezTo>
                <a:close/>
                <a:moveTo>
                  <a:pt x="2109822" y="1388752"/>
                </a:moveTo>
                <a:cubicBezTo>
                  <a:pt x="2125331" y="1388752"/>
                  <a:pt x="2135544" y="1391116"/>
                  <a:pt x="2140462" y="1395845"/>
                </a:cubicBezTo>
                <a:cubicBezTo>
                  <a:pt x="2145379" y="1400573"/>
                  <a:pt x="2147838" y="1410786"/>
                  <a:pt x="2147838" y="1426484"/>
                </a:cubicBezTo>
                <a:lnTo>
                  <a:pt x="2147838" y="1464217"/>
                </a:lnTo>
                <a:cubicBezTo>
                  <a:pt x="2147838" y="1481239"/>
                  <a:pt x="2145710" y="1492446"/>
                  <a:pt x="2141455" y="1497836"/>
                </a:cubicBezTo>
                <a:cubicBezTo>
                  <a:pt x="2137199" y="1503226"/>
                  <a:pt x="2129586" y="1505922"/>
                  <a:pt x="2118616" y="1505922"/>
                </a:cubicBezTo>
                <a:cubicBezTo>
                  <a:pt x="2116158" y="1505922"/>
                  <a:pt x="2113226" y="1505827"/>
                  <a:pt x="2109822" y="1505638"/>
                </a:cubicBezTo>
                <a:close/>
                <a:moveTo>
                  <a:pt x="4583159" y="1378255"/>
                </a:moveTo>
                <a:cubicBezTo>
                  <a:pt x="4590535" y="1378255"/>
                  <a:pt x="4595405" y="1381234"/>
                  <a:pt x="4597770" y="1387192"/>
                </a:cubicBezTo>
                <a:cubicBezTo>
                  <a:pt x="4600134" y="1393149"/>
                  <a:pt x="4601316" y="1406814"/>
                  <a:pt x="4601316" y="1428187"/>
                </a:cubicBezTo>
                <a:lnTo>
                  <a:pt x="4601316" y="1639262"/>
                </a:lnTo>
                <a:cubicBezTo>
                  <a:pt x="4601316" y="1666309"/>
                  <a:pt x="4600181" y="1683425"/>
                  <a:pt x="4597911" y="1690613"/>
                </a:cubicBezTo>
                <a:cubicBezTo>
                  <a:pt x="4595642" y="1697800"/>
                  <a:pt x="4590440" y="1701393"/>
                  <a:pt x="4582308" y="1701393"/>
                </a:cubicBezTo>
                <a:cubicBezTo>
                  <a:pt x="4574364" y="1701393"/>
                  <a:pt x="4569305" y="1698273"/>
                  <a:pt x="4567130" y="1692031"/>
                </a:cubicBezTo>
                <a:cubicBezTo>
                  <a:pt x="4564954" y="1685790"/>
                  <a:pt x="4563867" y="1669335"/>
                  <a:pt x="4563867" y="1642667"/>
                </a:cubicBezTo>
                <a:lnTo>
                  <a:pt x="4563867" y="1428187"/>
                </a:lnTo>
                <a:cubicBezTo>
                  <a:pt x="4563867" y="1404545"/>
                  <a:pt x="4565522" y="1390312"/>
                  <a:pt x="4568832" y="1385489"/>
                </a:cubicBezTo>
                <a:cubicBezTo>
                  <a:pt x="4572142" y="1380666"/>
                  <a:pt x="4576917" y="1378255"/>
                  <a:pt x="4583159" y="1378255"/>
                </a:cubicBezTo>
                <a:close/>
                <a:moveTo>
                  <a:pt x="2992484" y="1378255"/>
                </a:moveTo>
                <a:cubicBezTo>
                  <a:pt x="2999860" y="1378255"/>
                  <a:pt x="3004730" y="1381234"/>
                  <a:pt x="3007095" y="1387192"/>
                </a:cubicBezTo>
                <a:cubicBezTo>
                  <a:pt x="3009459" y="1393149"/>
                  <a:pt x="3010641" y="1406814"/>
                  <a:pt x="3010641" y="1428187"/>
                </a:cubicBezTo>
                <a:lnTo>
                  <a:pt x="3010641" y="1639262"/>
                </a:lnTo>
                <a:cubicBezTo>
                  <a:pt x="3010641" y="1666309"/>
                  <a:pt x="3009506" y="1683425"/>
                  <a:pt x="3007236" y="1690613"/>
                </a:cubicBezTo>
                <a:cubicBezTo>
                  <a:pt x="3004967" y="1697800"/>
                  <a:pt x="2999766" y="1701393"/>
                  <a:pt x="2991633" y="1701393"/>
                </a:cubicBezTo>
                <a:cubicBezTo>
                  <a:pt x="2983689" y="1701393"/>
                  <a:pt x="2978630" y="1698273"/>
                  <a:pt x="2976455" y="1692031"/>
                </a:cubicBezTo>
                <a:cubicBezTo>
                  <a:pt x="2974280" y="1685790"/>
                  <a:pt x="2973192" y="1669335"/>
                  <a:pt x="2973192" y="1642667"/>
                </a:cubicBezTo>
                <a:lnTo>
                  <a:pt x="2973192" y="1428187"/>
                </a:lnTo>
                <a:cubicBezTo>
                  <a:pt x="2973192" y="1404545"/>
                  <a:pt x="2974847" y="1390312"/>
                  <a:pt x="2978157" y="1385489"/>
                </a:cubicBezTo>
                <a:cubicBezTo>
                  <a:pt x="2981467" y="1380666"/>
                  <a:pt x="2986242" y="1378255"/>
                  <a:pt x="2992484" y="1378255"/>
                </a:cubicBezTo>
                <a:close/>
                <a:moveTo>
                  <a:pt x="5494206" y="1310166"/>
                </a:moveTo>
                <a:lnTo>
                  <a:pt x="5494206" y="1402086"/>
                </a:lnTo>
                <a:lnTo>
                  <a:pt x="5564848" y="1402086"/>
                </a:lnTo>
                <a:lnTo>
                  <a:pt x="5564848" y="1769482"/>
                </a:lnTo>
                <a:lnTo>
                  <a:pt x="5684287" y="1769482"/>
                </a:lnTo>
                <a:lnTo>
                  <a:pt x="5684287" y="1402086"/>
                </a:lnTo>
                <a:lnTo>
                  <a:pt x="5755213" y="1402086"/>
                </a:lnTo>
                <a:lnTo>
                  <a:pt x="5755213" y="1310166"/>
                </a:lnTo>
                <a:close/>
                <a:moveTo>
                  <a:pt x="4952657" y="1310166"/>
                </a:moveTo>
                <a:lnTo>
                  <a:pt x="4952657" y="1769482"/>
                </a:lnTo>
                <a:lnTo>
                  <a:pt x="5159761" y="1769482"/>
                </a:lnTo>
                <a:lnTo>
                  <a:pt x="5159761" y="1677562"/>
                </a:lnTo>
                <a:lnTo>
                  <a:pt x="5072097" y="1677562"/>
                </a:lnTo>
                <a:lnTo>
                  <a:pt x="5072097" y="1576564"/>
                </a:lnTo>
                <a:lnTo>
                  <a:pt x="5146711" y="1576564"/>
                </a:lnTo>
                <a:lnTo>
                  <a:pt x="5146711" y="1489183"/>
                </a:lnTo>
                <a:lnTo>
                  <a:pt x="5072097" y="1489183"/>
                </a:lnTo>
                <a:lnTo>
                  <a:pt x="5072097" y="1402086"/>
                </a:lnTo>
                <a:lnTo>
                  <a:pt x="5151817" y="1402086"/>
                </a:lnTo>
                <a:lnTo>
                  <a:pt x="5151817" y="1310166"/>
                </a:lnTo>
                <a:close/>
                <a:moveTo>
                  <a:pt x="4788825" y="1310166"/>
                </a:moveTo>
                <a:lnTo>
                  <a:pt x="4788825" y="1633304"/>
                </a:lnTo>
                <a:cubicBezTo>
                  <a:pt x="4788825" y="1650705"/>
                  <a:pt x="4788447" y="1662431"/>
                  <a:pt x="4787691" y="1668484"/>
                </a:cubicBezTo>
                <a:cubicBezTo>
                  <a:pt x="4786934" y="1674536"/>
                  <a:pt x="4784097" y="1679643"/>
                  <a:pt x="4779180" y="1683804"/>
                </a:cubicBezTo>
                <a:cubicBezTo>
                  <a:pt x="4774262" y="1687965"/>
                  <a:pt x="4767548" y="1690045"/>
                  <a:pt x="4759037" y="1690045"/>
                </a:cubicBezTo>
                <a:cubicBezTo>
                  <a:pt x="4755821" y="1690045"/>
                  <a:pt x="4750620" y="1689761"/>
                  <a:pt x="4743433" y="1689194"/>
                </a:cubicBezTo>
                <a:lnTo>
                  <a:pt x="4743433" y="1769482"/>
                </a:lnTo>
                <a:lnTo>
                  <a:pt x="4803254" y="1769482"/>
                </a:lnTo>
                <a:cubicBezTo>
                  <a:pt x="4829713" y="1769482"/>
                  <a:pt x="4849510" y="1767449"/>
                  <a:pt x="4862646" y="1763383"/>
                </a:cubicBezTo>
                <a:cubicBezTo>
                  <a:pt x="4875782" y="1759316"/>
                  <a:pt x="4886195" y="1751987"/>
                  <a:pt x="4893884" y="1741395"/>
                </a:cubicBezTo>
                <a:cubicBezTo>
                  <a:pt x="4901574" y="1730804"/>
                  <a:pt x="4905893" y="1718936"/>
                  <a:pt x="4906842" y="1705791"/>
                </a:cubicBezTo>
                <a:cubicBezTo>
                  <a:pt x="4907791" y="1692646"/>
                  <a:pt x="4908265" y="1663093"/>
                  <a:pt x="4908265" y="1617133"/>
                </a:cubicBezTo>
                <a:lnTo>
                  <a:pt x="4908265" y="1310166"/>
                </a:lnTo>
                <a:close/>
                <a:moveTo>
                  <a:pt x="4133507" y="1310166"/>
                </a:moveTo>
                <a:lnTo>
                  <a:pt x="4133507" y="1769482"/>
                </a:lnTo>
                <a:lnTo>
                  <a:pt x="4252947" y="1769482"/>
                </a:lnTo>
                <a:lnTo>
                  <a:pt x="4252947" y="1562379"/>
                </a:lnTo>
                <a:cubicBezTo>
                  <a:pt x="4269401" y="1562379"/>
                  <a:pt x="4279567" y="1565310"/>
                  <a:pt x="4283445" y="1571173"/>
                </a:cubicBezTo>
                <a:cubicBezTo>
                  <a:pt x="4287322" y="1577037"/>
                  <a:pt x="4289261" y="1592262"/>
                  <a:pt x="4289261" y="1616850"/>
                </a:cubicBezTo>
                <a:lnTo>
                  <a:pt x="4289261" y="1769482"/>
                </a:lnTo>
                <a:lnTo>
                  <a:pt x="4400189" y="1769482"/>
                </a:lnTo>
                <a:lnTo>
                  <a:pt x="4400189" y="1648341"/>
                </a:lnTo>
                <a:cubicBezTo>
                  <a:pt x="4400189" y="1611270"/>
                  <a:pt x="4399196" y="1588621"/>
                  <a:pt x="4397210" y="1580394"/>
                </a:cubicBezTo>
                <a:cubicBezTo>
                  <a:pt x="4395224" y="1572166"/>
                  <a:pt x="4390165" y="1563135"/>
                  <a:pt x="4382032" y="1553300"/>
                </a:cubicBezTo>
                <a:cubicBezTo>
                  <a:pt x="4373899" y="1543465"/>
                  <a:pt x="4358011" y="1535616"/>
                  <a:pt x="4334369" y="1529753"/>
                </a:cubicBezTo>
                <a:cubicBezTo>
                  <a:pt x="4360470" y="1527294"/>
                  <a:pt x="4377965" y="1519917"/>
                  <a:pt x="4386855" y="1507624"/>
                </a:cubicBezTo>
                <a:cubicBezTo>
                  <a:pt x="4395744" y="1495330"/>
                  <a:pt x="4400189" y="1471310"/>
                  <a:pt x="4400189" y="1435563"/>
                </a:cubicBezTo>
                <a:cubicBezTo>
                  <a:pt x="4400189" y="1396412"/>
                  <a:pt x="4393900" y="1367900"/>
                  <a:pt x="4381322" y="1350026"/>
                </a:cubicBezTo>
                <a:cubicBezTo>
                  <a:pt x="4368745" y="1332153"/>
                  <a:pt x="4352479" y="1321041"/>
                  <a:pt x="4332525" y="1316691"/>
                </a:cubicBezTo>
                <a:cubicBezTo>
                  <a:pt x="4312572" y="1312341"/>
                  <a:pt x="4274414" y="1310166"/>
                  <a:pt x="4218051" y="1310166"/>
                </a:cubicBezTo>
                <a:close/>
                <a:moveTo>
                  <a:pt x="3838232" y="1310166"/>
                </a:moveTo>
                <a:lnTo>
                  <a:pt x="3838232" y="1769482"/>
                </a:lnTo>
                <a:lnTo>
                  <a:pt x="3957672" y="1769482"/>
                </a:lnTo>
                <a:lnTo>
                  <a:pt x="3957672" y="1584507"/>
                </a:lnTo>
                <a:lnTo>
                  <a:pt x="3989730" y="1584507"/>
                </a:lnTo>
                <a:cubicBezTo>
                  <a:pt x="4015831" y="1584507"/>
                  <a:pt x="4036967" y="1580914"/>
                  <a:pt x="4053138" y="1573727"/>
                </a:cubicBezTo>
                <a:cubicBezTo>
                  <a:pt x="4069309" y="1566540"/>
                  <a:pt x="4080421" y="1556232"/>
                  <a:pt x="4086473" y="1542803"/>
                </a:cubicBezTo>
                <a:cubicBezTo>
                  <a:pt x="4092525" y="1529374"/>
                  <a:pt x="4095551" y="1508002"/>
                  <a:pt x="4095551" y="1478686"/>
                </a:cubicBezTo>
                <a:lnTo>
                  <a:pt x="4095551" y="1438684"/>
                </a:lnTo>
                <a:cubicBezTo>
                  <a:pt x="4095551" y="1409935"/>
                  <a:pt x="4093991" y="1388705"/>
                  <a:pt x="4090870" y="1374992"/>
                </a:cubicBezTo>
                <a:cubicBezTo>
                  <a:pt x="4087750" y="1361280"/>
                  <a:pt x="4081792" y="1349601"/>
                  <a:pt x="4072997" y="1339955"/>
                </a:cubicBezTo>
                <a:cubicBezTo>
                  <a:pt x="4064202" y="1330309"/>
                  <a:pt x="4051057" y="1322933"/>
                  <a:pt x="4033562" y="1317826"/>
                </a:cubicBezTo>
                <a:cubicBezTo>
                  <a:pt x="4016067" y="1312719"/>
                  <a:pt x="3991054" y="1310166"/>
                  <a:pt x="3958523" y="1310166"/>
                </a:cubicBezTo>
                <a:close/>
                <a:moveTo>
                  <a:pt x="3485807" y="1310166"/>
                </a:moveTo>
                <a:lnTo>
                  <a:pt x="3485807" y="1769482"/>
                </a:lnTo>
                <a:lnTo>
                  <a:pt x="3692911" y="1769482"/>
                </a:lnTo>
                <a:lnTo>
                  <a:pt x="3692911" y="1677562"/>
                </a:lnTo>
                <a:lnTo>
                  <a:pt x="3605247" y="1677562"/>
                </a:lnTo>
                <a:lnTo>
                  <a:pt x="3605247" y="1576564"/>
                </a:lnTo>
                <a:lnTo>
                  <a:pt x="3679861" y="1576564"/>
                </a:lnTo>
                <a:lnTo>
                  <a:pt x="3679861" y="1489183"/>
                </a:lnTo>
                <a:lnTo>
                  <a:pt x="3605247" y="1489183"/>
                </a:lnTo>
                <a:lnTo>
                  <a:pt x="3605247" y="1402086"/>
                </a:lnTo>
                <a:lnTo>
                  <a:pt x="3684967" y="1402086"/>
                </a:lnTo>
                <a:lnTo>
                  <a:pt x="3684967" y="1310166"/>
                </a:lnTo>
                <a:close/>
                <a:moveTo>
                  <a:pt x="3171482" y="1310166"/>
                </a:moveTo>
                <a:lnTo>
                  <a:pt x="3171482" y="1769482"/>
                </a:lnTo>
                <a:lnTo>
                  <a:pt x="3271346" y="1769482"/>
                </a:lnTo>
                <a:lnTo>
                  <a:pt x="3271346" y="1560676"/>
                </a:lnTo>
                <a:lnTo>
                  <a:pt x="3333477" y="1769482"/>
                </a:lnTo>
                <a:lnTo>
                  <a:pt x="3438164" y="1769482"/>
                </a:lnTo>
                <a:lnTo>
                  <a:pt x="3438164" y="1310166"/>
                </a:lnTo>
                <a:lnTo>
                  <a:pt x="3338300" y="1310166"/>
                </a:lnTo>
                <a:lnTo>
                  <a:pt x="3338300" y="1516986"/>
                </a:lnTo>
                <a:lnTo>
                  <a:pt x="3271346" y="1310166"/>
                </a:lnTo>
                <a:close/>
                <a:moveTo>
                  <a:pt x="2570031" y="1310166"/>
                </a:moveTo>
                <a:lnTo>
                  <a:pt x="2570031" y="1402086"/>
                </a:lnTo>
                <a:lnTo>
                  <a:pt x="2640673" y="1402086"/>
                </a:lnTo>
                <a:lnTo>
                  <a:pt x="2640673" y="1769482"/>
                </a:lnTo>
                <a:lnTo>
                  <a:pt x="2760112" y="1769482"/>
                </a:lnTo>
                <a:lnTo>
                  <a:pt x="2760112" y="1402086"/>
                </a:lnTo>
                <a:lnTo>
                  <a:pt x="2831038" y="1402086"/>
                </a:lnTo>
                <a:lnTo>
                  <a:pt x="2831038" y="1310166"/>
                </a:lnTo>
                <a:close/>
                <a:moveTo>
                  <a:pt x="1990382" y="1310166"/>
                </a:moveTo>
                <a:lnTo>
                  <a:pt x="1990382" y="1769482"/>
                </a:lnTo>
                <a:lnTo>
                  <a:pt x="2109822" y="1769482"/>
                </a:lnTo>
                <a:lnTo>
                  <a:pt x="2109822" y="1584507"/>
                </a:lnTo>
                <a:lnTo>
                  <a:pt x="2141880" y="1584507"/>
                </a:lnTo>
                <a:cubicBezTo>
                  <a:pt x="2167981" y="1584507"/>
                  <a:pt x="2189117" y="1580914"/>
                  <a:pt x="2205288" y="1573727"/>
                </a:cubicBezTo>
                <a:cubicBezTo>
                  <a:pt x="2221459" y="1566540"/>
                  <a:pt x="2232571" y="1556232"/>
                  <a:pt x="2238623" y="1542803"/>
                </a:cubicBezTo>
                <a:cubicBezTo>
                  <a:pt x="2244675" y="1529374"/>
                  <a:pt x="2247702" y="1508002"/>
                  <a:pt x="2247702" y="1478686"/>
                </a:cubicBezTo>
                <a:lnTo>
                  <a:pt x="2247702" y="1438684"/>
                </a:lnTo>
                <a:cubicBezTo>
                  <a:pt x="2247702" y="1409935"/>
                  <a:pt x="2246141" y="1388705"/>
                  <a:pt x="2243021" y="1374992"/>
                </a:cubicBezTo>
                <a:cubicBezTo>
                  <a:pt x="2239900" y="1361280"/>
                  <a:pt x="2233942" y="1349601"/>
                  <a:pt x="2225147" y="1339955"/>
                </a:cubicBezTo>
                <a:cubicBezTo>
                  <a:pt x="2216352" y="1330309"/>
                  <a:pt x="2203207" y="1322933"/>
                  <a:pt x="2185712" y="1317826"/>
                </a:cubicBezTo>
                <a:cubicBezTo>
                  <a:pt x="2168217" y="1312719"/>
                  <a:pt x="2143204" y="1310166"/>
                  <a:pt x="2110673" y="1310166"/>
                </a:cubicBezTo>
                <a:close/>
                <a:moveTo>
                  <a:pt x="1728939" y="1310166"/>
                </a:moveTo>
                <a:lnTo>
                  <a:pt x="1668014" y="1769482"/>
                </a:lnTo>
                <a:lnTo>
                  <a:pt x="1791496" y="1769482"/>
                </a:lnTo>
                <a:lnTo>
                  <a:pt x="1798677" y="1686924"/>
                </a:lnTo>
                <a:lnTo>
                  <a:pt x="1841401" y="1686924"/>
                </a:lnTo>
                <a:lnTo>
                  <a:pt x="1847811" y="1769482"/>
                </a:lnTo>
                <a:lnTo>
                  <a:pt x="1969874" y="1769482"/>
                </a:lnTo>
                <a:lnTo>
                  <a:pt x="1901573" y="1310166"/>
                </a:lnTo>
                <a:close/>
                <a:moveTo>
                  <a:pt x="5326676" y="1300520"/>
                </a:moveTo>
                <a:cubicBezTo>
                  <a:pt x="5300765" y="1300520"/>
                  <a:pt x="5277832" y="1304918"/>
                  <a:pt x="5257878" y="1313712"/>
                </a:cubicBezTo>
                <a:cubicBezTo>
                  <a:pt x="5237925" y="1322507"/>
                  <a:pt x="5222321" y="1334565"/>
                  <a:pt x="5211067" y="1349885"/>
                </a:cubicBezTo>
                <a:cubicBezTo>
                  <a:pt x="5199814" y="1365205"/>
                  <a:pt x="5193052" y="1381139"/>
                  <a:pt x="5190782" y="1397689"/>
                </a:cubicBezTo>
                <a:cubicBezTo>
                  <a:pt x="5188513" y="1414238"/>
                  <a:pt x="5187378" y="1439062"/>
                  <a:pt x="5187378" y="1472161"/>
                </a:cubicBezTo>
                <a:lnTo>
                  <a:pt x="5187378" y="1606353"/>
                </a:lnTo>
                <a:cubicBezTo>
                  <a:pt x="5187378" y="1651367"/>
                  <a:pt x="5191066" y="1685080"/>
                  <a:pt x="5198442" y="1707493"/>
                </a:cubicBezTo>
                <a:cubicBezTo>
                  <a:pt x="5205819" y="1729905"/>
                  <a:pt x="5220855" y="1747448"/>
                  <a:pt x="5243551" y="1760120"/>
                </a:cubicBezTo>
                <a:cubicBezTo>
                  <a:pt x="5266248" y="1772792"/>
                  <a:pt x="5295091" y="1779128"/>
                  <a:pt x="5330081" y="1779128"/>
                </a:cubicBezTo>
                <a:cubicBezTo>
                  <a:pt x="5363747" y="1779128"/>
                  <a:pt x="5392070" y="1771646"/>
                  <a:pt x="5415050" y="1756682"/>
                </a:cubicBezTo>
                <a:cubicBezTo>
                  <a:pt x="5438030" y="1741718"/>
                  <a:pt x="5452877" y="1724292"/>
                  <a:pt x="5459592" y="1704403"/>
                </a:cubicBezTo>
                <a:cubicBezTo>
                  <a:pt x="5466306" y="1684514"/>
                  <a:pt x="5469663" y="1650799"/>
                  <a:pt x="5469663" y="1603258"/>
                </a:cubicBezTo>
                <a:lnTo>
                  <a:pt x="5469663" y="1585358"/>
                </a:lnTo>
                <a:lnTo>
                  <a:pt x="5350224" y="1585358"/>
                </a:lnTo>
                <a:lnTo>
                  <a:pt x="5350224" y="1643092"/>
                </a:lnTo>
                <a:cubicBezTo>
                  <a:pt x="5350224" y="1668309"/>
                  <a:pt x="5348853" y="1684330"/>
                  <a:pt x="5346110" y="1691156"/>
                </a:cubicBezTo>
                <a:cubicBezTo>
                  <a:pt x="5343368" y="1697981"/>
                  <a:pt x="5337552" y="1701393"/>
                  <a:pt x="5328662" y="1701393"/>
                </a:cubicBezTo>
                <a:cubicBezTo>
                  <a:pt x="5319395" y="1701393"/>
                  <a:pt x="5313437" y="1697989"/>
                  <a:pt x="5310789" y="1691180"/>
                </a:cubicBezTo>
                <a:cubicBezTo>
                  <a:pt x="5308141" y="1684371"/>
                  <a:pt x="5306817" y="1669808"/>
                  <a:pt x="5306817" y="1647490"/>
                </a:cubicBezTo>
                <a:lnTo>
                  <a:pt x="5306817" y="1434144"/>
                </a:lnTo>
                <a:cubicBezTo>
                  <a:pt x="5306817" y="1410881"/>
                  <a:pt x="5308141" y="1395750"/>
                  <a:pt x="5310789" y="1388752"/>
                </a:cubicBezTo>
                <a:cubicBezTo>
                  <a:pt x="5313437" y="1381754"/>
                  <a:pt x="5319678" y="1378255"/>
                  <a:pt x="5329513" y="1378255"/>
                </a:cubicBezTo>
                <a:cubicBezTo>
                  <a:pt x="5338214" y="1378255"/>
                  <a:pt x="5343841" y="1381133"/>
                  <a:pt x="5346394" y="1386890"/>
                </a:cubicBezTo>
                <a:cubicBezTo>
                  <a:pt x="5348947" y="1392647"/>
                  <a:pt x="5350224" y="1407132"/>
                  <a:pt x="5350224" y="1430346"/>
                </a:cubicBezTo>
                <a:lnTo>
                  <a:pt x="5350224" y="1510177"/>
                </a:lnTo>
                <a:lnTo>
                  <a:pt x="5469663" y="1510177"/>
                </a:lnTo>
                <a:lnTo>
                  <a:pt x="5469663" y="1466544"/>
                </a:lnTo>
                <a:cubicBezTo>
                  <a:pt x="5469663" y="1423670"/>
                  <a:pt x="5466069" y="1392080"/>
                  <a:pt x="5458882" y="1371776"/>
                </a:cubicBezTo>
                <a:cubicBezTo>
                  <a:pt x="5451695" y="1351472"/>
                  <a:pt x="5436659" y="1334520"/>
                  <a:pt x="5413773" y="1320920"/>
                </a:cubicBezTo>
                <a:cubicBezTo>
                  <a:pt x="5390888" y="1307320"/>
                  <a:pt x="5361856" y="1300520"/>
                  <a:pt x="5326676" y="1300520"/>
                </a:cubicBezTo>
                <a:close/>
                <a:moveTo>
                  <a:pt x="4582592" y="1300520"/>
                </a:moveTo>
                <a:cubicBezTo>
                  <a:pt x="4556680" y="1300520"/>
                  <a:pt x="4533983" y="1304776"/>
                  <a:pt x="4514503" y="1313287"/>
                </a:cubicBezTo>
                <a:cubicBezTo>
                  <a:pt x="4495022" y="1321798"/>
                  <a:pt x="4479560" y="1333997"/>
                  <a:pt x="4468117" y="1349885"/>
                </a:cubicBezTo>
                <a:cubicBezTo>
                  <a:pt x="4456674" y="1365772"/>
                  <a:pt x="4449865" y="1383314"/>
                  <a:pt x="4447690" y="1402512"/>
                </a:cubicBezTo>
                <a:cubicBezTo>
                  <a:pt x="4445515" y="1421709"/>
                  <a:pt x="4444428" y="1454382"/>
                  <a:pt x="4444428" y="1500531"/>
                </a:cubicBezTo>
                <a:lnTo>
                  <a:pt x="4444428" y="1579117"/>
                </a:lnTo>
                <a:cubicBezTo>
                  <a:pt x="4444428" y="1626401"/>
                  <a:pt x="4445563" y="1659500"/>
                  <a:pt x="4447832" y="1678413"/>
                </a:cubicBezTo>
                <a:cubicBezTo>
                  <a:pt x="4450102" y="1697327"/>
                  <a:pt x="4457195" y="1714822"/>
                  <a:pt x="4469110" y="1730898"/>
                </a:cubicBezTo>
                <a:cubicBezTo>
                  <a:pt x="4481026" y="1746975"/>
                  <a:pt x="4496771" y="1759032"/>
                  <a:pt x="4516347" y="1767071"/>
                </a:cubicBezTo>
                <a:cubicBezTo>
                  <a:pt x="4535922" y="1775109"/>
                  <a:pt x="4558004" y="1779128"/>
                  <a:pt x="4582592" y="1779128"/>
                </a:cubicBezTo>
                <a:cubicBezTo>
                  <a:pt x="4608503" y="1779128"/>
                  <a:pt x="4631199" y="1774873"/>
                  <a:pt x="4650680" y="1766361"/>
                </a:cubicBezTo>
                <a:cubicBezTo>
                  <a:pt x="4670161" y="1757850"/>
                  <a:pt x="4685623" y="1745651"/>
                  <a:pt x="4697066" y="1729764"/>
                </a:cubicBezTo>
                <a:cubicBezTo>
                  <a:pt x="4708509" y="1713876"/>
                  <a:pt x="4715317" y="1696334"/>
                  <a:pt x="4717493" y="1677137"/>
                </a:cubicBezTo>
                <a:cubicBezTo>
                  <a:pt x="4719667" y="1657939"/>
                  <a:pt x="4720755" y="1625266"/>
                  <a:pt x="4720755" y="1579117"/>
                </a:cubicBezTo>
                <a:lnTo>
                  <a:pt x="4720755" y="1500531"/>
                </a:lnTo>
                <a:cubicBezTo>
                  <a:pt x="4720755" y="1453247"/>
                  <a:pt x="4719620" y="1420148"/>
                  <a:pt x="4717351" y="1401235"/>
                </a:cubicBezTo>
                <a:cubicBezTo>
                  <a:pt x="4715081" y="1382321"/>
                  <a:pt x="4707989" y="1364826"/>
                  <a:pt x="4696073" y="1348750"/>
                </a:cubicBezTo>
                <a:cubicBezTo>
                  <a:pt x="4684157" y="1332673"/>
                  <a:pt x="4668412" y="1320616"/>
                  <a:pt x="4648836" y="1312578"/>
                </a:cubicBezTo>
                <a:cubicBezTo>
                  <a:pt x="4629261" y="1304539"/>
                  <a:pt x="4607179" y="1300520"/>
                  <a:pt x="4582592" y="1300520"/>
                </a:cubicBezTo>
                <a:close/>
                <a:moveTo>
                  <a:pt x="2991917" y="1300520"/>
                </a:moveTo>
                <a:cubicBezTo>
                  <a:pt x="2966005" y="1300520"/>
                  <a:pt x="2943309" y="1304776"/>
                  <a:pt x="2923828" y="1313287"/>
                </a:cubicBezTo>
                <a:cubicBezTo>
                  <a:pt x="2904347" y="1321798"/>
                  <a:pt x="2888885" y="1333997"/>
                  <a:pt x="2877442" y="1349885"/>
                </a:cubicBezTo>
                <a:cubicBezTo>
                  <a:pt x="2865999" y="1365772"/>
                  <a:pt x="2859191" y="1383314"/>
                  <a:pt x="2857016" y="1402512"/>
                </a:cubicBezTo>
                <a:cubicBezTo>
                  <a:pt x="2854841" y="1421709"/>
                  <a:pt x="2853753" y="1454382"/>
                  <a:pt x="2853753" y="1500531"/>
                </a:cubicBezTo>
                <a:lnTo>
                  <a:pt x="2853753" y="1579117"/>
                </a:lnTo>
                <a:cubicBezTo>
                  <a:pt x="2853753" y="1626401"/>
                  <a:pt x="2854888" y="1659500"/>
                  <a:pt x="2857157" y="1678413"/>
                </a:cubicBezTo>
                <a:cubicBezTo>
                  <a:pt x="2859427" y="1697327"/>
                  <a:pt x="2866520" y="1714822"/>
                  <a:pt x="2878435" y="1730898"/>
                </a:cubicBezTo>
                <a:cubicBezTo>
                  <a:pt x="2890351" y="1746975"/>
                  <a:pt x="2906096" y="1759032"/>
                  <a:pt x="2925672" y="1767071"/>
                </a:cubicBezTo>
                <a:cubicBezTo>
                  <a:pt x="2945247" y="1775109"/>
                  <a:pt x="2967329" y="1779128"/>
                  <a:pt x="2991917" y="1779128"/>
                </a:cubicBezTo>
                <a:cubicBezTo>
                  <a:pt x="3017828" y="1779128"/>
                  <a:pt x="3040524" y="1774873"/>
                  <a:pt x="3060006" y="1766361"/>
                </a:cubicBezTo>
                <a:cubicBezTo>
                  <a:pt x="3079486" y="1757850"/>
                  <a:pt x="3094948" y="1745651"/>
                  <a:pt x="3106391" y="1729764"/>
                </a:cubicBezTo>
                <a:cubicBezTo>
                  <a:pt x="3117834" y="1713876"/>
                  <a:pt x="3124643" y="1696334"/>
                  <a:pt x="3126818" y="1677137"/>
                </a:cubicBezTo>
                <a:cubicBezTo>
                  <a:pt x="3128993" y="1657939"/>
                  <a:pt x="3130080" y="1625266"/>
                  <a:pt x="3130080" y="1579117"/>
                </a:cubicBezTo>
                <a:lnTo>
                  <a:pt x="3130080" y="1500531"/>
                </a:lnTo>
                <a:cubicBezTo>
                  <a:pt x="3130080" y="1453247"/>
                  <a:pt x="3128945" y="1420148"/>
                  <a:pt x="3126676" y="1401235"/>
                </a:cubicBezTo>
                <a:cubicBezTo>
                  <a:pt x="3124406" y="1382321"/>
                  <a:pt x="3117314" y="1364826"/>
                  <a:pt x="3105398" y="1348750"/>
                </a:cubicBezTo>
                <a:cubicBezTo>
                  <a:pt x="3093483" y="1332673"/>
                  <a:pt x="3077737" y="1320616"/>
                  <a:pt x="3058161" y="1312578"/>
                </a:cubicBezTo>
                <a:cubicBezTo>
                  <a:pt x="3038586" y="1304539"/>
                  <a:pt x="3016504" y="1300520"/>
                  <a:pt x="2991917" y="1300520"/>
                </a:cubicBezTo>
                <a:close/>
                <a:moveTo>
                  <a:pt x="2405380" y="1300520"/>
                </a:moveTo>
                <a:cubicBezTo>
                  <a:pt x="2377010" y="1300520"/>
                  <a:pt x="2352800" y="1305107"/>
                  <a:pt x="2332752" y="1314280"/>
                </a:cubicBezTo>
                <a:cubicBezTo>
                  <a:pt x="2312704" y="1323453"/>
                  <a:pt x="2298188" y="1336172"/>
                  <a:pt x="2289204" y="1352438"/>
                </a:cubicBezTo>
                <a:cubicBezTo>
                  <a:pt x="2280220" y="1368704"/>
                  <a:pt x="2275728" y="1394426"/>
                  <a:pt x="2275728" y="1429605"/>
                </a:cubicBezTo>
                <a:cubicBezTo>
                  <a:pt x="2275728" y="1454004"/>
                  <a:pt x="2278896" y="1474052"/>
                  <a:pt x="2285232" y="1489750"/>
                </a:cubicBezTo>
                <a:cubicBezTo>
                  <a:pt x="2291568" y="1505449"/>
                  <a:pt x="2299559" y="1517743"/>
                  <a:pt x="2309205" y="1526632"/>
                </a:cubicBezTo>
                <a:cubicBezTo>
                  <a:pt x="2318851" y="1535521"/>
                  <a:pt x="2338521" y="1549801"/>
                  <a:pt x="2368215" y="1569471"/>
                </a:cubicBezTo>
                <a:cubicBezTo>
                  <a:pt x="2397909" y="1588952"/>
                  <a:pt x="2416539" y="1602854"/>
                  <a:pt x="2424105" y="1611176"/>
                </a:cubicBezTo>
                <a:cubicBezTo>
                  <a:pt x="2431481" y="1619498"/>
                  <a:pt x="2435169" y="1637182"/>
                  <a:pt x="2435169" y="1664228"/>
                </a:cubicBezTo>
                <a:cubicBezTo>
                  <a:pt x="2435169" y="1676522"/>
                  <a:pt x="2433230" y="1685790"/>
                  <a:pt x="2429353" y="1692031"/>
                </a:cubicBezTo>
                <a:cubicBezTo>
                  <a:pt x="2425476" y="1698273"/>
                  <a:pt x="2419565" y="1701393"/>
                  <a:pt x="2411622" y="1701393"/>
                </a:cubicBezTo>
                <a:cubicBezTo>
                  <a:pt x="2403678" y="1701393"/>
                  <a:pt x="2398146" y="1698935"/>
                  <a:pt x="2395025" y="1694017"/>
                </a:cubicBezTo>
                <a:cubicBezTo>
                  <a:pt x="2391904" y="1689099"/>
                  <a:pt x="2390344" y="1678035"/>
                  <a:pt x="2390344" y="1660824"/>
                </a:cubicBezTo>
                <a:lnTo>
                  <a:pt x="2390344" y="1604934"/>
                </a:lnTo>
                <a:lnTo>
                  <a:pt x="2279416" y="1604934"/>
                </a:lnTo>
                <a:lnTo>
                  <a:pt x="2279416" y="1635007"/>
                </a:lnTo>
                <a:cubicBezTo>
                  <a:pt x="2279416" y="1669429"/>
                  <a:pt x="2282915" y="1696003"/>
                  <a:pt x="2289913" y="1714727"/>
                </a:cubicBezTo>
                <a:cubicBezTo>
                  <a:pt x="2296911" y="1733452"/>
                  <a:pt x="2311711" y="1748866"/>
                  <a:pt x="2334313" y="1760971"/>
                </a:cubicBezTo>
                <a:cubicBezTo>
                  <a:pt x="2356914" y="1773076"/>
                  <a:pt x="2384197" y="1779128"/>
                  <a:pt x="2416161" y="1779128"/>
                </a:cubicBezTo>
                <a:cubicBezTo>
                  <a:pt x="2445288" y="1779128"/>
                  <a:pt x="2470821" y="1773880"/>
                  <a:pt x="2492761" y="1763383"/>
                </a:cubicBezTo>
                <a:cubicBezTo>
                  <a:pt x="2514701" y="1752886"/>
                  <a:pt x="2529501" y="1739882"/>
                  <a:pt x="2537161" y="1724373"/>
                </a:cubicBezTo>
                <a:cubicBezTo>
                  <a:pt x="2544821" y="1708864"/>
                  <a:pt x="2548651" y="1684749"/>
                  <a:pt x="2548651" y="1652029"/>
                </a:cubicBezTo>
                <a:cubicBezTo>
                  <a:pt x="2548651" y="1607015"/>
                  <a:pt x="2541747" y="1574389"/>
                  <a:pt x="2527940" y="1554151"/>
                </a:cubicBezTo>
                <a:cubicBezTo>
                  <a:pt x="2514133" y="1533914"/>
                  <a:pt x="2480646" y="1508017"/>
                  <a:pt x="2427478" y="1476461"/>
                </a:cubicBezTo>
                <a:cubicBezTo>
                  <a:pt x="2408937" y="1465500"/>
                  <a:pt x="2397686" y="1456139"/>
                  <a:pt x="2393726" y="1448378"/>
                </a:cubicBezTo>
                <a:cubicBezTo>
                  <a:pt x="2389580" y="1440618"/>
                  <a:pt x="2387507" y="1429073"/>
                  <a:pt x="2387507" y="1413744"/>
                </a:cubicBezTo>
                <a:cubicBezTo>
                  <a:pt x="2387507" y="1401820"/>
                  <a:pt x="2389351" y="1392924"/>
                  <a:pt x="2393039" y="1387056"/>
                </a:cubicBezTo>
                <a:cubicBezTo>
                  <a:pt x="2396727" y="1381189"/>
                  <a:pt x="2402165" y="1378255"/>
                  <a:pt x="2409352" y="1378255"/>
                </a:cubicBezTo>
                <a:cubicBezTo>
                  <a:pt x="2415972" y="1378255"/>
                  <a:pt x="2420700" y="1380430"/>
                  <a:pt x="2423537" y="1384780"/>
                </a:cubicBezTo>
                <a:cubicBezTo>
                  <a:pt x="2426374" y="1389130"/>
                  <a:pt x="2427793" y="1399249"/>
                  <a:pt x="2427793" y="1415136"/>
                </a:cubicBezTo>
                <a:lnTo>
                  <a:pt x="2427793" y="1449181"/>
                </a:lnTo>
                <a:lnTo>
                  <a:pt x="2538721" y="1449181"/>
                </a:lnTo>
                <a:lnTo>
                  <a:pt x="2538721" y="1431024"/>
                </a:lnTo>
                <a:cubicBezTo>
                  <a:pt x="2538721" y="1394521"/>
                  <a:pt x="2535175" y="1368656"/>
                  <a:pt x="2528082" y="1353431"/>
                </a:cubicBezTo>
                <a:cubicBezTo>
                  <a:pt x="2520989" y="1338205"/>
                  <a:pt x="2506521" y="1325580"/>
                  <a:pt x="2484675" y="1315556"/>
                </a:cubicBezTo>
                <a:cubicBezTo>
                  <a:pt x="2462830" y="1305532"/>
                  <a:pt x="2436399" y="1300520"/>
                  <a:pt x="2405380" y="1300520"/>
                </a:cubicBezTo>
                <a:close/>
                <a:moveTo>
                  <a:pt x="1507151" y="1300520"/>
                </a:moveTo>
                <a:cubicBezTo>
                  <a:pt x="1481240" y="1300520"/>
                  <a:pt x="1458307" y="1304918"/>
                  <a:pt x="1438353" y="1313712"/>
                </a:cubicBezTo>
                <a:cubicBezTo>
                  <a:pt x="1418399" y="1322507"/>
                  <a:pt x="1402796" y="1334565"/>
                  <a:pt x="1391542" y="1349885"/>
                </a:cubicBezTo>
                <a:cubicBezTo>
                  <a:pt x="1380288" y="1365205"/>
                  <a:pt x="1373527" y="1381139"/>
                  <a:pt x="1371257" y="1397689"/>
                </a:cubicBezTo>
                <a:cubicBezTo>
                  <a:pt x="1368988" y="1414238"/>
                  <a:pt x="1367853" y="1439062"/>
                  <a:pt x="1367853" y="1472161"/>
                </a:cubicBezTo>
                <a:lnTo>
                  <a:pt x="1367853" y="1606353"/>
                </a:lnTo>
                <a:cubicBezTo>
                  <a:pt x="1367853" y="1651367"/>
                  <a:pt x="1371541" y="1685080"/>
                  <a:pt x="1378917" y="1707493"/>
                </a:cubicBezTo>
                <a:cubicBezTo>
                  <a:pt x="1386294" y="1729905"/>
                  <a:pt x="1401330" y="1747448"/>
                  <a:pt x="1424026" y="1760120"/>
                </a:cubicBezTo>
                <a:cubicBezTo>
                  <a:pt x="1446722" y="1772792"/>
                  <a:pt x="1475566" y="1779128"/>
                  <a:pt x="1510556" y="1779128"/>
                </a:cubicBezTo>
                <a:cubicBezTo>
                  <a:pt x="1544222" y="1779128"/>
                  <a:pt x="1572545" y="1771646"/>
                  <a:pt x="1595525" y="1756682"/>
                </a:cubicBezTo>
                <a:cubicBezTo>
                  <a:pt x="1618505" y="1741718"/>
                  <a:pt x="1633352" y="1724292"/>
                  <a:pt x="1640066" y="1704403"/>
                </a:cubicBezTo>
                <a:cubicBezTo>
                  <a:pt x="1646781" y="1684514"/>
                  <a:pt x="1650138" y="1650799"/>
                  <a:pt x="1650138" y="1603258"/>
                </a:cubicBezTo>
                <a:lnTo>
                  <a:pt x="1650138" y="1585358"/>
                </a:lnTo>
                <a:lnTo>
                  <a:pt x="1530699" y="1585358"/>
                </a:lnTo>
                <a:lnTo>
                  <a:pt x="1530699" y="1643092"/>
                </a:lnTo>
                <a:cubicBezTo>
                  <a:pt x="1530699" y="1668309"/>
                  <a:pt x="1529328" y="1684330"/>
                  <a:pt x="1526585" y="1691156"/>
                </a:cubicBezTo>
                <a:cubicBezTo>
                  <a:pt x="1523843" y="1697981"/>
                  <a:pt x="1518027" y="1701393"/>
                  <a:pt x="1509137" y="1701393"/>
                </a:cubicBezTo>
                <a:cubicBezTo>
                  <a:pt x="1499870" y="1701393"/>
                  <a:pt x="1493912" y="1697989"/>
                  <a:pt x="1491264" y="1691180"/>
                </a:cubicBezTo>
                <a:cubicBezTo>
                  <a:pt x="1488616" y="1684371"/>
                  <a:pt x="1487292" y="1669808"/>
                  <a:pt x="1487292" y="1647490"/>
                </a:cubicBezTo>
                <a:lnTo>
                  <a:pt x="1487292" y="1434144"/>
                </a:lnTo>
                <a:cubicBezTo>
                  <a:pt x="1487292" y="1410881"/>
                  <a:pt x="1488616" y="1395750"/>
                  <a:pt x="1491264" y="1388752"/>
                </a:cubicBezTo>
                <a:cubicBezTo>
                  <a:pt x="1493912" y="1381754"/>
                  <a:pt x="1500153" y="1378255"/>
                  <a:pt x="1509988" y="1378255"/>
                </a:cubicBezTo>
                <a:cubicBezTo>
                  <a:pt x="1518689" y="1378255"/>
                  <a:pt x="1524315" y="1381133"/>
                  <a:pt x="1526869" y="1386890"/>
                </a:cubicBezTo>
                <a:cubicBezTo>
                  <a:pt x="1529422" y="1392647"/>
                  <a:pt x="1530699" y="1407132"/>
                  <a:pt x="1530699" y="1430346"/>
                </a:cubicBezTo>
                <a:lnTo>
                  <a:pt x="1530699" y="1510177"/>
                </a:lnTo>
                <a:lnTo>
                  <a:pt x="1650138" y="1510177"/>
                </a:lnTo>
                <a:lnTo>
                  <a:pt x="1650138" y="1466544"/>
                </a:lnTo>
                <a:cubicBezTo>
                  <a:pt x="1650138" y="1423670"/>
                  <a:pt x="1646544" y="1392080"/>
                  <a:pt x="1639357" y="1371776"/>
                </a:cubicBezTo>
                <a:cubicBezTo>
                  <a:pt x="1632170" y="1351472"/>
                  <a:pt x="1617134" y="1334520"/>
                  <a:pt x="1594248" y="1320920"/>
                </a:cubicBezTo>
                <a:cubicBezTo>
                  <a:pt x="1571363" y="1307320"/>
                  <a:pt x="1542331" y="1300520"/>
                  <a:pt x="1507151" y="1300520"/>
                </a:cubicBezTo>
                <a:close/>
                <a:moveTo>
                  <a:pt x="0" y="0"/>
                </a:moveTo>
                <a:lnTo>
                  <a:pt x="5985832" y="0"/>
                </a:lnTo>
                <a:lnTo>
                  <a:pt x="5985832" y="6858000"/>
                </a:lnTo>
                <a:lnTo>
                  <a:pt x="0" y="6858000"/>
                </a:lnTo>
                <a:close/>
              </a:path>
            </a:pathLst>
          </a:custGeom>
          <a:ln>
            <a:noFill/>
          </a:ln>
          <a:effectLst>
            <a:outerShdw blurRad="215900" dist="254000" dir="2700000" algn="tl" rotWithShape="0">
              <a:prstClr val="black">
                <a:alpha val="30000"/>
              </a:prstClr>
            </a:outerShdw>
          </a:effectLst>
        </p:spPr>
        <p:style>
          <a:lnRef idx="2">
            <a:schemeClr val="accent6"/>
          </a:lnRef>
          <a:fillRef idx="1">
            <a:schemeClr val="lt1"/>
          </a:fillRef>
          <a:effectRef idx="0">
            <a:schemeClr val="accent6"/>
          </a:effectRef>
          <a:fontRef idx="minor">
            <a:schemeClr val="dk1"/>
          </a:fontRef>
        </p:style>
        <p:txBody>
          <a:bodyPr wrap="square" rtlCol="0" anchor="ctr">
            <a:noAutofit/>
          </a:bodyPr>
          <a:lstStyle/>
          <a:p>
            <a:pPr algn="ctr"/>
            <a:endParaRPr lang="en-IN" sz="4800"/>
          </a:p>
        </p:txBody>
      </p:sp>
      <p:sp>
        <p:nvSpPr>
          <p:cNvPr id="10" name="Rectangle 9">
            <a:extLst>
              <a:ext uri="{FF2B5EF4-FFF2-40B4-BE49-F238E27FC236}">
                <a16:creationId xmlns:a16="http://schemas.microsoft.com/office/drawing/2014/main" id="{58A9C422-12EA-4E41-8369-AF31B481CCB1}"/>
              </a:ext>
            </a:extLst>
          </p:cNvPr>
          <p:cNvSpPr/>
          <p:nvPr/>
        </p:nvSpPr>
        <p:spPr>
          <a:xfrm>
            <a:off x="325840" y="189000"/>
            <a:ext cx="11520000" cy="6480000"/>
          </a:xfrm>
          <a:prstGeom prst="rect">
            <a:avLst/>
          </a:prstGeom>
          <a:noFill/>
          <a:ln w="63500">
            <a:solidFill>
              <a:schemeClr val="bg1"/>
            </a:solidFill>
          </a:ln>
          <a:effectLst>
            <a:outerShdw blurRad="152400" dist="88900" dir="2700000" algn="tl" rotWithShape="0">
              <a:prstClr val="black">
                <a:alpha val="7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67143010"/>
      </p:ext>
    </p:extLst>
  </p:cSld>
  <p:clrMapOvr>
    <a:masterClrMapping/>
  </p:clrMapOvr>
  <mc:AlternateContent xmlns:mc="http://schemas.openxmlformats.org/markup-compatibility/2006" xmlns:p14="http://schemas.microsoft.com/office/powerpoint/2010/main">
    <mc:Choice Requires="p14">
      <p:transition spd="slow" p14:dur="2000" advClick="0" advTm="500"/>
    </mc:Choice>
    <mc:Fallback xmlns="">
      <p:transition spd="slow" advClick="0" advTm="5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63C999-1B68-426B-A6BA-5A3A08FF0B4A}"/>
              </a:ext>
            </a:extLst>
          </p:cNvPr>
          <p:cNvPicPr>
            <a:picLocks noChangeAspect="1"/>
          </p:cNvPicPr>
          <p:nvPr/>
        </p:nvPicPr>
        <p:blipFill rotWithShape="1">
          <a:blip r:embed="rId2"/>
          <a:srcRect l="5219" t="8265" r="40793" b="7434"/>
          <a:stretch/>
        </p:blipFill>
        <p:spPr>
          <a:xfrm>
            <a:off x="60959" y="1464974"/>
            <a:ext cx="5623034" cy="3928052"/>
          </a:xfrm>
          <a:prstGeom prst="rect">
            <a:avLst/>
          </a:prstGeom>
        </p:spPr>
      </p:pic>
      <p:sp>
        <p:nvSpPr>
          <p:cNvPr id="8" name="Rectangle 7">
            <a:extLst>
              <a:ext uri="{FF2B5EF4-FFF2-40B4-BE49-F238E27FC236}">
                <a16:creationId xmlns:a16="http://schemas.microsoft.com/office/drawing/2014/main" id="{2617FFEA-0EEA-443A-8A91-66703FD14A8C}"/>
              </a:ext>
            </a:extLst>
          </p:cNvPr>
          <p:cNvSpPr/>
          <p:nvPr/>
        </p:nvSpPr>
        <p:spPr>
          <a:xfrm>
            <a:off x="0" y="0"/>
            <a:ext cx="12192000" cy="6858000"/>
          </a:xfrm>
          <a:prstGeom prst="rect">
            <a:avLst/>
          </a:prstGeom>
          <a:solidFill>
            <a:schemeClr val="bg2">
              <a:lumMod val="7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97B23E11-7935-459C-A247-591E42B861CE}"/>
              </a:ext>
            </a:extLst>
          </p:cNvPr>
          <p:cNvSpPr/>
          <p:nvPr/>
        </p:nvSpPr>
        <p:spPr>
          <a:xfrm>
            <a:off x="60959" y="1464974"/>
            <a:ext cx="5623034" cy="39280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a:extLst>
              <a:ext uri="{FF2B5EF4-FFF2-40B4-BE49-F238E27FC236}">
                <a16:creationId xmlns:a16="http://schemas.microsoft.com/office/drawing/2014/main" id="{02E728A7-4421-4493-ADC1-18B2C5823B31}"/>
              </a:ext>
            </a:extLst>
          </p:cNvPr>
          <p:cNvSpPr txBox="1"/>
          <p:nvPr/>
        </p:nvSpPr>
        <p:spPr>
          <a:xfrm>
            <a:off x="5050220" y="487859"/>
            <a:ext cx="2091559" cy="769441"/>
          </a:xfrm>
          <a:prstGeom prst="rect">
            <a:avLst/>
          </a:prstGeom>
          <a:noFill/>
        </p:spPr>
        <p:txBody>
          <a:bodyPr wrap="square" rtlCol="0">
            <a:spAutoFit/>
          </a:bodyPr>
          <a:lstStyle/>
          <a:p>
            <a:r>
              <a:rPr lang="en-IN" sz="4400" dirty="0">
                <a:latin typeface="Aharoni" panose="02010803020104030203" pitchFamily="2" charset="-79"/>
                <a:cs typeface="Aharoni" panose="02010803020104030203" pitchFamily="2" charset="-79"/>
              </a:rPr>
              <a:t>Output</a:t>
            </a:r>
          </a:p>
        </p:txBody>
      </p:sp>
      <p:sp>
        <p:nvSpPr>
          <p:cNvPr id="12" name="Rectangle: Rounded Corners 11">
            <a:extLst>
              <a:ext uri="{FF2B5EF4-FFF2-40B4-BE49-F238E27FC236}">
                <a16:creationId xmlns:a16="http://schemas.microsoft.com/office/drawing/2014/main" id="{6A8427EE-3F71-4F31-AF88-48A8CC629A93}"/>
              </a:ext>
            </a:extLst>
          </p:cNvPr>
          <p:cNvSpPr/>
          <p:nvPr/>
        </p:nvSpPr>
        <p:spPr>
          <a:xfrm>
            <a:off x="12534900" y="355600"/>
            <a:ext cx="2403806" cy="901700"/>
          </a:xfrm>
          <a:prstGeom prst="roundRect">
            <a:avLst>
              <a:gd name="adj" fmla="val 4109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bg1"/>
                </a:solidFill>
                <a:latin typeface="Aharoni" panose="02010803020104030203" pitchFamily="2" charset="-79"/>
                <a:ea typeface="+mj-lt"/>
                <a:cs typeface="Aharoni" panose="02010803020104030203" pitchFamily="2" charset="-79"/>
              </a:rPr>
              <a:t>Result</a:t>
            </a:r>
            <a:endParaRPr lang="en-IN" sz="4800" dirty="0">
              <a:solidFill>
                <a:schemeClr val="bg1"/>
              </a:solidFill>
              <a:latin typeface="Aharoni" panose="02010803020104030203" pitchFamily="2" charset="-79"/>
              <a:cs typeface="Aharoni" panose="02010803020104030203" pitchFamily="2" charset="-79"/>
            </a:endParaRPr>
          </a:p>
        </p:txBody>
      </p:sp>
      <p:pic>
        <p:nvPicPr>
          <p:cNvPr id="14" name="Picture 13">
            <a:extLst>
              <a:ext uri="{FF2B5EF4-FFF2-40B4-BE49-F238E27FC236}">
                <a16:creationId xmlns:a16="http://schemas.microsoft.com/office/drawing/2014/main" id="{5F98A018-4708-4CFA-B515-94388E7517FC}"/>
              </a:ext>
            </a:extLst>
          </p:cNvPr>
          <p:cNvPicPr>
            <a:picLocks noChangeAspect="1"/>
          </p:cNvPicPr>
          <p:nvPr/>
        </p:nvPicPr>
        <p:blipFill>
          <a:blip r:embed="rId3"/>
          <a:stretch>
            <a:fillRect/>
          </a:stretch>
        </p:blipFill>
        <p:spPr>
          <a:xfrm>
            <a:off x="6096000" y="2556653"/>
            <a:ext cx="5787175" cy="1744693"/>
          </a:xfrm>
          <a:prstGeom prst="rect">
            <a:avLst/>
          </a:prstGeom>
        </p:spPr>
      </p:pic>
      <p:sp>
        <p:nvSpPr>
          <p:cNvPr id="11" name="Rectangle 10">
            <a:extLst>
              <a:ext uri="{FF2B5EF4-FFF2-40B4-BE49-F238E27FC236}">
                <a16:creationId xmlns:a16="http://schemas.microsoft.com/office/drawing/2014/main" id="{1778A27F-3771-4DF8-872E-5DE1D9F31533}"/>
              </a:ext>
            </a:extLst>
          </p:cNvPr>
          <p:cNvSpPr/>
          <p:nvPr/>
        </p:nvSpPr>
        <p:spPr>
          <a:xfrm>
            <a:off x="6096000" y="2556653"/>
            <a:ext cx="5787175" cy="174469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198426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0848B14-F7C3-4FA4-A5E8-C327BF81A261}"/>
              </a:ext>
            </a:extLst>
          </p:cNvPr>
          <p:cNvSpPr/>
          <p:nvPr/>
        </p:nvSpPr>
        <p:spPr>
          <a:xfrm>
            <a:off x="1" y="0"/>
            <a:ext cx="12192000" cy="6858000"/>
          </a:xfrm>
          <a:prstGeom prst="rect">
            <a:avLst/>
          </a:prstGeom>
          <a:gradFill flip="none" rotWithShape="1">
            <a:gsLst>
              <a:gs pos="0">
                <a:schemeClr val="tx1">
                  <a:alpha val="0"/>
                </a:schemeClr>
              </a:gs>
              <a:gs pos="65000">
                <a:schemeClr val="tx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z</a:t>
            </a:r>
          </a:p>
        </p:txBody>
      </p:sp>
      <p:sp>
        <p:nvSpPr>
          <p:cNvPr id="7" name="TextBox 6">
            <a:extLst>
              <a:ext uri="{FF2B5EF4-FFF2-40B4-BE49-F238E27FC236}">
                <a16:creationId xmlns:a16="http://schemas.microsoft.com/office/drawing/2014/main" id="{E74ADE13-F06B-4AA4-87A2-9EC49B63CA83}"/>
              </a:ext>
            </a:extLst>
          </p:cNvPr>
          <p:cNvSpPr txBox="1"/>
          <p:nvPr/>
        </p:nvSpPr>
        <p:spPr>
          <a:xfrm>
            <a:off x="-105104" y="1056806"/>
            <a:ext cx="8271641" cy="5509200"/>
          </a:xfrm>
          <a:prstGeom prst="rect">
            <a:avLst/>
          </a:prstGeom>
          <a:noFill/>
        </p:spPr>
        <p:txBody>
          <a:bodyPr wrap="square">
            <a:spAutoFit/>
          </a:bodyPr>
          <a:lstStyle/>
          <a:p>
            <a:pPr marL="781200" lvl="1" indent="-457200">
              <a:buFont typeface="+mj-lt"/>
              <a:buAutoNum type="arabicPeriod"/>
            </a:pPr>
            <a:r>
              <a:rPr lang="en-US" sz="1600" dirty="0">
                <a:solidFill>
                  <a:schemeClr val="bg1"/>
                </a:solidFill>
                <a:latin typeface="Cambria" panose="02040503050406030204" pitchFamily="18" charset="0"/>
                <a:ea typeface="Cambria" panose="02040503050406030204" pitchFamily="18" charset="0"/>
                <a:cs typeface="Times New Roman" panose="02020603050405020304" pitchFamily="18" charset="0"/>
              </a:rPr>
              <a:t>Enhanced Security: The anti-keylogger system helps safeguard sensitive information by detecting and preventing keylogger threats from capturing keystrokes containing confidential data such as passwords, credit card details, and personal information.
Improved Privacy: Users and organizations can have greater peace of mind knowing that their keystrokes are being monitored and protected against unauthorized surveillance, minimizing the risk of identity theft, financial loss, and privacy breaches.
Reduced Impact of Attacks: By quickly identifying and responding to potential keylogger threats in real-time, the system mitigates the impact of attacks, preventing keystroke logging malware from successfully compromising systems and stealing sensitive information.</a:t>
            </a:r>
          </a:p>
          <a:p>
            <a:pPr marL="781200" lvl="1" indent="-457200">
              <a:buFont typeface="+mj-lt"/>
              <a:buAutoNum type="arabicPeriod"/>
            </a:pPr>
            <a:r>
              <a:rPr lang="en-US" sz="1600" dirty="0">
                <a:solidFill>
                  <a:schemeClr val="bg1"/>
                </a:solidFill>
                <a:latin typeface="Cambria" panose="02040503050406030204" pitchFamily="18" charset="0"/>
                <a:ea typeface="Cambria" panose="02040503050406030204" pitchFamily="18" charset="0"/>
                <a:cs typeface="Times New Roman" panose="02020603050405020304" pitchFamily="18" charset="0"/>
              </a:rPr>
              <a:t>Increased Trust: Deploying an effective anti-keylogger solution demonstrates a commitment to cybersecurity and protecting user privacy, enhancing trust among customers, clients, and stakeholders.</a:t>
            </a:r>
          </a:p>
          <a:p>
            <a:pPr marL="781200" lvl="1" indent="-457200">
              <a:buFont typeface="+mj-lt"/>
              <a:buAutoNum type="arabicPeriod"/>
            </a:pPr>
            <a:r>
              <a:rPr lang="en-US" sz="1600" dirty="0">
                <a:solidFill>
                  <a:schemeClr val="bg1"/>
                </a:solidFill>
                <a:latin typeface="Cambria" panose="02040503050406030204" pitchFamily="18" charset="0"/>
                <a:ea typeface="Cambria" panose="02040503050406030204" pitchFamily="18" charset="0"/>
                <a:cs typeface="Times New Roman" panose="02020603050405020304" pitchFamily="18" charset="0"/>
              </a:rPr>
              <a:t>Compliance: Organizations subject to regulatory requirements related to data protection and privacy, such as GDPR, HIPAA, or PCI DSS, can demonstrate compliance by implementing measures to mitigate the risk of data breaches, including protection against keyloggers.
Cost Savings: By preventing data breaches and mitigating the risk of financial loss due to identity theft or fraud, the anti-keylogger system can potentially save organizations significant costs associated with remediation, legal fees, and reputation damage.</a:t>
            </a:r>
            <a:endParaRPr lang="en-IN" sz="1600" dirty="0">
              <a:solidFill>
                <a:schemeClr val="bg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9" name="Rectangle: Rounded Corners 8">
            <a:extLst>
              <a:ext uri="{FF2B5EF4-FFF2-40B4-BE49-F238E27FC236}">
                <a16:creationId xmlns:a16="http://schemas.microsoft.com/office/drawing/2014/main" id="{A0DB3CAC-A5DD-4907-A265-82AEC260306D}"/>
              </a:ext>
            </a:extLst>
          </p:cNvPr>
          <p:cNvSpPr/>
          <p:nvPr/>
        </p:nvSpPr>
        <p:spPr>
          <a:xfrm>
            <a:off x="9436100" y="355600"/>
            <a:ext cx="2403806" cy="901700"/>
          </a:xfrm>
          <a:prstGeom prst="roundRect">
            <a:avLst>
              <a:gd name="adj" fmla="val 4109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rgbClr val="00B0F0"/>
                </a:solidFill>
                <a:latin typeface="Aharoni" panose="02010803020104030203" pitchFamily="2" charset="-79"/>
                <a:ea typeface="+mj-lt"/>
                <a:cs typeface="Aharoni" panose="02010803020104030203" pitchFamily="2" charset="-79"/>
              </a:rPr>
              <a:t>Result</a:t>
            </a:r>
            <a:endParaRPr lang="en-IN" sz="4800" dirty="0">
              <a:solidFill>
                <a:srgbClr val="00B0F0"/>
              </a:solidFill>
              <a:latin typeface="Aharoni" panose="02010803020104030203" pitchFamily="2" charset="-79"/>
              <a:cs typeface="Aharoni" panose="02010803020104030203" pitchFamily="2" charset="-79"/>
            </a:endParaRPr>
          </a:p>
        </p:txBody>
      </p:sp>
      <p:sp>
        <p:nvSpPr>
          <p:cNvPr id="10" name="Rectangle: Rounded Corners 9">
            <a:extLst>
              <a:ext uri="{FF2B5EF4-FFF2-40B4-BE49-F238E27FC236}">
                <a16:creationId xmlns:a16="http://schemas.microsoft.com/office/drawing/2014/main" id="{9C266F44-7EDE-4726-B99E-1F25F765AF39}"/>
              </a:ext>
            </a:extLst>
          </p:cNvPr>
          <p:cNvSpPr/>
          <p:nvPr/>
        </p:nvSpPr>
        <p:spPr>
          <a:xfrm>
            <a:off x="12557125" y="364033"/>
            <a:ext cx="3571875" cy="830997"/>
          </a:xfrm>
          <a:prstGeom prst="roundRect">
            <a:avLst>
              <a:gd name="adj" fmla="val 4264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rgbClr val="00B0F0"/>
                </a:solidFill>
                <a:latin typeface="Aharoni" panose="02010803020104030203" pitchFamily="2" charset="-79"/>
                <a:ea typeface="+mj-lt"/>
                <a:cs typeface="Aharoni" panose="02010803020104030203" pitchFamily="2" charset="-79"/>
              </a:rPr>
              <a:t>Conclusion</a:t>
            </a:r>
            <a:endParaRPr lang="en-IN" sz="4800" dirty="0">
              <a:solidFill>
                <a:srgbClr val="00B0F0"/>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56529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7D3740-DDC0-4AF4-8D4F-A917BC3039C3}"/>
              </a:ext>
            </a:extLst>
          </p:cNvPr>
          <p:cNvPicPr>
            <a:picLocks noChangeAspect="1"/>
          </p:cNvPicPr>
          <p:nvPr/>
        </p:nvPicPr>
        <p:blipFill rotWithShape="1">
          <a:blip r:embed="rId2">
            <a:extLst>
              <a:ext uri="{28A0092B-C50C-407E-A947-70E740481C1C}">
                <a14:useLocalDpi xmlns:a14="http://schemas.microsoft.com/office/drawing/2010/main" val="0"/>
              </a:ext>
            </a:extLst>
          </a:blip>
          <a:srcRect l="-3" r="4" b="62500"/>
          <a:stretch/>
        </p:blipFill>
        <p:spPr>
          <a:xfrm>
            <a:off x="0" y="0"/>
            <a:ext cx="12192000" cy="6858000"/>
          </a:xfrm>
          <a:prstGeom prst="rect">
            <a:avLst/>
          </a:prstGeom>
        </p:spPr>
      </p:pic>
      <p:sp>
        <p:nvSpPr>
          <p:cNvPr id="8" name="Rectangle 7">
            <a:extLst>
              <a:ext uri="{FF2B5EF4-FFF2-40B4-BE49-F238E27FC236}">
                <a16:creationId xmlns:a16="http://schemas.microsoft.com/office/drawing/2014/main" id="{D58FEA52-E232-4269-B7CB-4FA9F598338E}"/>
              </a:ext>
            </a:extLst>
          </p:cNvPr>
          <p:cNvSpPr/>
          <p:nvPr/>
        </p:nvSpPr>
        <p:spPr>
          <a:xfrm>
            <a:off x="0" y="0"/>
            <a:ext cx="12192000" cy="6858000"/>
          </a:xfrm>
          <a:prstGeom prst="rect">
            <a:avLst/>
          </a:prstGeom>
          <a:gradFill>
            <a:gsLst>
              <a:gs pos="0">
                <a:schemeClr val="tx1">
                  <a:alpha val="0"/>
                </a:schemeClr>
              </a:gs>
              <a:gs pos="100000">
                <a:schemeClr val="tx1"/>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60160F07-4AC6-4B16-A158-907202A92284}"/>
              </a:ext>
            </a:extLst>
          </p:cNvPr>
          <p:cNvSpPr txBox="1"/>
          <p:nvPr/>
        </p:nvSpPr>
        <p:spPr>
          <a:xfrm>
            <a:off x="-292100" y="233859"/>
            <a:ext cx="6845300" cy="6463308"/>
          </a:xfrm>
          <a:prstGeom prst="rect">
            <a:avLst/>
          </a:prstGeom>
          <a:noFill/>
        </p:spPr>
        <p:txBody>
          <a:bodyPr wrap="square">
            <a:spAutoFit/>
          </a:bodyPr>
          <a:lstStyle/>
          <a:p>
            <a:pPr marL="609750" lvl="1" indent="-285750">
              <a:buFont typeface="Arial" panose="020B0604020202020204" pitchFamily="34" charset="0"/>
              <a:buChar char="•"/>
            </a:pPr>
            <a:r>
              <a:rPr lang="en-US" sz="1800" dirty="0">
                <a:solidFill>
                  <a:schemeClr val="bg1"/>
                </a:solidFill>
                <a:latin typeface="Cambria" panose="02040503050406030204" pitchFamily="18" charset="0"/>
                <a:ea typeface="Cambria" panose="02040503050406030204" pitchFamily="18" charset="0"/>
                <a:cs typeface="Times New Roman" panose="02020603050405020304" pitchFamily="18" charset="0"/>
              </a:rPr>
              <a:t>In conclusion, the proliferation of keyloggers poses a serious threat to individuals and organizations in today’s digital age. However, by developing and deploying an effective anti-keylogger system, it is possible to mitigate this risk and safeguard sensitive information from unauthorized surveillance and exploitation.
By taking a systematic approach to algorithm development, deployment, and monitoring, organizations can create a robust defense against keystroke logging malware. This includes implementing advanced detection algorithms, integrating preventive measures, and ensuring seamless deployment and maintenance of the anti-keylogger system.
The result of deploying such a system is enhanced security, improved privacy, reduced impact of attacks, increased trust, compliance with regulatory requirements, and potential cost savings. Ultimately, investing in an anti-keylogger solution demonstrates a commitment to cybersecurity and protecting user privacy, helping to safeguard against the serious consequences of data breaches and identity theft.
In conclusion, the development and deployment of an anti-keylogger system are essential components of a comprehensive cybersecurity strategy in today’s digital landscape.</a:t>
            </a:r>
            <a:endParaRPr lang="en-IN" sz="1800" dirty="0">
              <a:solidFill>
                <a:schemeClr val="bg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FB77780B-32CB-41BB-BDFC-69C3235481CC}"/>
              </a:ext>
            </a:extLst>
          </p:cNvPr>
          <p:cNvSpPr/>
          <p:nvPr/>
        </p:nvSpPr>
        <p:spPr>
          <a:xfrm>
            <a:off x="8328025" y="364033"/>
            <a:ext cx="3571875" cy="830997"/>
          </a:xfrm>
          <a:prstGeom prst="roundRect">
            <a:avLst>
              <a:gd name="adj" fmla="val 4264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rgbClr val="00B0F0"/>
                </a:solidFill>
                <a:latin typeface="Aharoni" panose="02010803020104030203" pitchFamily="2" charset="-79"/>
                <a:ea typeface="+mj-lt"/>
                <a:cs typeface="Aharoni" panose="02010803020104030203" pitchFamily="2" charset="-79"/>
              </a:rPr>
              <a:t>Conclusion</a:t>
            </a:r>
            <a:endParaRPr lang="en-IN" sz="4800" dirty="0">
              <a:solidFill>
                <a:srgbClr val="00B0F0"/>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888574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9B9C9AED-AEC3-4AF0-B93F-B63A0BC07DE3}"/>
              </a:ext>
            </a:extLst>
          </p:cNvPr>
          <p:cNvSpPr/>
          <p:nvPr/>
        </p:nvSpPr>
        <p:spPr>
          <a:xfrm>
            <a:off x="0" y="0"/>
            <a:ext cx="12192000" cy="6858000"/>
          </a:xfrm>
          <a:prstGeom prst="rect">
            <a:avLst/>
          </a:prstGeom>
          <a:gradFill flip="none" rotWithShape="1">
            <a:gsLst>
              <a:gs pos="0">
                <a:schemeClr val="tx1">
                  <a:alpha val="60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7A40E945-C5F2-4F9F-85EA-87CC5243C284}"/>
              </a:ext>
            </a:extLst>
          </p:cNvPr>
          <p:cNvSpPr txBox="1"/>
          <p:nvPr/>
        </p:nvSpPr>
        <p:spPr>
          <a:xfrm>
            <a:off x="1368000" y="2089117"/>
            <a:ext cx="3817882" cy="1077218"/>
          </a:xfrm>
          <a:prstGeom prst="rect">
            <a:avLst/>
          </a:prstGeom>
          <a:noFill/>
        </p:spPr>
        <p:txBody>
          <a:bodyPr wrap="square">
            <a:spAutoFit/>
          </a:bodyPr>
          <a:lstStyle/>
          <a:p>
            <a:pPr marL="0" indent="0">
              <a:buNone/>
            </a:pPr>
            <a:r>
              <a:rPr lang="en-US" sz="1600" b="1" dirty="0">
                <a:solidFill>
                  <a:schemeClr val="bg1"/>
                </a:solidFill>
              </a:rPr>
              <a:t>1. Explore Advanced Detection Techniques</a:t>
            </a:r>
          </a:p>
          <a:p>
            <a:pPr marL="285750" indent="-285750">
              <a:buFont typeface="Arial" panose="020B0604020202020204" pitchFamily="34" charset="0"/>
              <a:buChar char="•"/>
            </a:pPr>
            <a:r>
              <a:rPr lang="en-US" sz="1600" dirty="0">
                <a:solidFill>
                  <a:schemeClr val="bg1"/>
                </a:solidFill>
              </a:rPr>
              <a:t>Machine Learning</a:t>
            </a:r>
          </a:p>
          <a:p>
            <a:pPr marL="285750" indent="-285750">
              <a:buFont typeface="Arial" panose="020B0604020202020204" pitchFamily="34" charset="0"/>
              <a:buChar char="•"/>
            </a:pPr>
            <a:r>
              <a:rPr lang="en-US" sz="1600" dirty="0">
                <a:solidFill>
                  <a:schemeClr val="bg1"/>
                </a:solidFill>
              </a:rPr>
              <a:t>Behavioral Analysis</a:t>
            </a:r>
          </a:p>
          <a:p>
            <a:pPr marL="285750" indent="-285750">
              <a:buFont typeface="Arial" panose="020B0604020202020204" pitchFamily="34" charset="0"/>
              <a:buChar char="•"/>
            </a:pPr>
            <a:r>
              <a:rPr lang="en-US" sz="1600" dirty="0">
                <a:solidFill>
                  <a:schemeClr val="bg1"/>
                </a:solidFill>
              </a:rPr>
              <a:t>Artificial Intelligence</a:t>
            </a:r>
          </a:p>
        </p:txBody>
      </p:sp>
      <p:sp>
        <p:nvSpPr>
          <p:cNvPr id="9" name="TextBox 8">
            <a:extLst>
              <a:ext uri="{FF2B5EF4-FFF2-40B4-BE49-F238E27FC236}">
                <a16:creationId xmlns:a16="http://schemas.microsoft.com/office/drawing/2014/main" id="{57C295ED-77C5-47B4-84BC-59EB2D079BDA}"/>
              </a:ext>
            </a:extLst>
          </p:cNvPr>
          <p:cNvSpPr txBox="1"/>
          <p:nvPr/>
        </p:nvSpPr>
        <p:spPr>
          <a:xfrm>
            <a:off x="1368000" y="3254894"/>
            <a:ext cx="2457766" cy="1077218"/>
          </a:xfrm>
          <a:prstGeom prst="rect">
            <a:avLst/>
          </a:prstGeom>
          <a:noFill/>
        </p:spPr>
        <p:txBody>
          <a:bodyPr wrap="square">
            <a:spAutoFit/>
          </a:bodyPr>
          <a:lstStyle/>
          <a:p>
            <a:pPr marL="0" indent="0">
              <a:buNone/>
            </a:pPr>
            <a:r>
              <a:rPr lang="en-US" sz="1600" b="1" dirty="0">
                <a:solidFill>
                  <a:schemeClr val="bg1"/>
                </a:solidFill>
              </a:rPr>
              <a:t>2. Dynamic Adaptation</a:t>
            </a:r>
          </a:p>
          <a:p>
            <a:pPr marL="285750" indent="-285750">
              <a:buFont typeface="Arial" panose="020B0604020202020204" pitchFamily="34" charset="0"/>
              <a:buChar char="•"/>
            </a:pPr>
            <a:r>
              <a:rPr lang="en-US" sz="1600" dirty="0">
                <a:solidFill>
                  <a:schemeClr val="bg1"/>
                </a:solidFill>
              </a:rPr>
              <a:t>Continuous Monitoring</a:t>
            </a:r>
          </a:p>
          <a:p>
            <a:pPr marL="285750" indent="-285750">
              <a:buFont typeface="Arial" panose="020B0604020202020204" pitchFamily="34" charset="0"/>
              <a:buChar char="•"/>
            </a:pPr>
            <a:r>
              <a:rPr lang="en-US" sz="1600" dirty="0">
                <a:solidFill>
                  <a:schemeClr val="bg1"/>
                </a:solidFill>
              </a:rPr>
              <a:t>Real-time Analysis</a:t>
            </a:r>
          </a:p>
          <a:p>
            <a:pPr marL="285750" indent="-285750">
              <a:buFont typeface="Arial" panose="020B0604020202020204" pitchFamily="34" charset="0"/>
              <a:buChar char="•"/>
            </a:pPr>
            <a:r>
              <a:rPr lang="en-US" sz="1600" dirty="0">
                <a:solidFill>
                  <a:schemeClr val="bg1"/>
                </a:solidFill>
              </a:rPr>
              <a:t>Automatic Updates</a:t>
            </a:r>
          </a:p>
        </p:txBody>
      </p:sp>
      <p:sp>
        <p:nvSpPr>
          <p:cNvPr id="11" name="TextBox 10">
            <a:extLst>
              <a:ext uri="{FF2B5EF4-FFF2-40B4-BE49-F238E27FC236}">
                <a16:creationId xmlns:a16="http://schemas.microsoft.com/office/drawing/2014/main" id="{57263317-7178-4991-940D-C512359FA042}"/>
              </a:ext>
            </a:extLst>
          </p:cNvPr>
          <p:cNvSpPr txBox="1"/>
          <p:nvPr/>
        </p:nvSpPr>
        <p:spPr>
          <a:xfrm>
            <a:off x="1368000" y="4420671"/>
            <a:ext cx="3323895" cy="830997"/>
          </a:xfrm>
          <a:prstGeom prst="rect">
            <a:avLst/>
          </a:prstGeom>
          <a:noFill/>
        </p:spPr>
        <p:txBody>
          <a:bodyPr wrap="square">
            <a:spAutoFit/>
          </a:bodyPr>
          <a:lstStyle/>
          <a:p>
            <a:pPr marL="0" indent="0">
              <a:buNone/>
            </a:pPr>
            <a:r>
              <a:rPr lang="en-US" sz="1600" b="1" dirty="0">
                <a:solidFill>
                  <a:schemeClr val="bg1"/>
                </a:solidFill>
              </a:rPr>
              <a:t>3. Cross-Platform Compatibility</a:t>
            </a:r>
          </a:p>
          <a:p>
            <a:pPr marL="285750" indent="-285750">
              <a:buFont typeface="Arial" panose="020B0604020202020204" pitchFamily="34" charset="0"/>
              <a:buChar char="•"/>
            </a:pPr>
            <a:r>
              <a:rPr lang="en-US" sz="1600" dirty="0">
                <a:solidFill>
                  <a:schemeClr val="bg1"/>
                </a:solidFill>
              </a:rPr>
              <a:t>Support for Various OS &amp; Devices</a:t>
            </a:r>
          </a:p>
          <a:p>
            <a:pPr marL="285750" indent="-285750">
              <a:buFont typeface="Arial" panose="020B0604020202020204" pitchFamily="34" charset="0"/>
              <a:buChar char="•"/>
            </a:pPr>
            <a:r>
              <a:rPr lang="en-US" sz="1600" dirty="0">
                <a:solidFill>
                  <a:schemeClr val="bg1"/>
                </a:solidFill>
              </a:rPr>
              <a:t>Mobile, IoT, Cloud</a:t>
            </a:r>
          </a:p>
        </p:txBody>
      </p:sp>
      <p:sp>
        <p:nvSpPr>
          <p:cNvPr id="14" name="TextBox 13">
            <a:extLst>
              <a:ext uri="{FF2B5EF4-FFF2-40B4-BE49-F238E27FC236}">
                <a16:creationId xmlns:a16="http://schemas.microsoft.com/office/drawing/2014/main" id="{E858D8CC-3E7A-4F41-A5E7-459160E6957E}"/>
              </a:ext>
            </a:extLst>
          </p:cNvPr>
          <p:cNvSpPr txBox="1"/>
          <p:nvPr/>
        </p:nvSpPr>
        <p:spPr>
          <a:xfrm>
            <a:off x="1368000" y="5340227"/>
            <a:ext cx="3323896" cy="830997"/>
          </a:xfrm>
          <a:prstGeom prst="rect">
            <a:avLst/>
          </a:prstGeom>
          <a:noFill/>
        </p:spPr>
        <p:txBody>
          <a:bodyPr wrap="square">
            <a:spAutoFit/>
          </a:bodyPr>
          <a:lstStyle/>
          <a:p>
            <a:pPr marL="0" indent="0">
              <a:buNone/>
            </a:pPr>
            <a:r>
              <a:rPr lang="en-US" sz="1600" b="1" dirty="0">
                <a:solidFill>
                  <a:schemeClr val="bg1"/>
                </a:solidFill>
              </a:rPr>
              <a:t>4. Integration with Endpoint Security</a:t>
            </a:r>
          </a:p>
          <a:p>
            <a:pPr marL="285750" indent="-285750">
              <a:buFont typeface="Arial" panose="020B0604020202020204" pitchFamily="34" charset="0"/>
              <a:buChar char="•"/>
            </a:pPr>
            <a:r>
              <a:rPr lang="en-US" sz="1600" dirty="0">
                <a:solidFill>
                  <a:schemeClr val="bg1"/>
                </a:solidFill>
              </a:rPr>
              <a:t>Antivirus Software</a:t>
            </a:r>
          </a:p>
          <a:p>
            <a:pPr marL="285750" indent="-285750">
              <a:buFont typeface="Arial" panose="020B0604020202020204" pitchFamily="34" charset="0"/>
              <a:buChar char="•"/>
            </a:pPr>
            <a:r>
              <a:rPr lang="en-US" sz="1600" dirty="0">
                <a:solidFill>
                  <a:schemeClr val="bg1"/>
                </a:solidFill>
              </a:rPr>
              <a:t>Intrusion Detection Systems</a:t>
            </a:r>
          </a:p>
        </p:txBody>
      </p:sp>
      <p:sp>
        <p:nvSpPr>
          <p:cNvPr id="5" name="TextBox 4">
            <a:extLst>
              <a:ext uri="{FF2B5EF4-FFF2-40B4-BE49-F238E27FC236}">
                <a16:creationId xmlns:a16="http://schemas.microsoft.com/office/drawing/2014/main" id="{4BF7FE9F-8FA6-491E-B673-0B834C10B4A3}"/>
              </a:ext>
            </a:extLst>
          </p:cNvPr>
          <p:cNvSpPr txBox="1"/>
          <p:nvPr/>
        </p:nvSpPr>
        <p:spPr>
          <a:xfrm>
            <a:off x="7500105" y="5268572"/>
            <a:ext cx="3062791" cy="1077218"/>
          </a:xfrm>
          <a:prstGeom prst="rect">
            <a:avLst/>
          </a:prstGeom>
          <a:noFill/>
        </p:spPr>
        <p:txBody>
          <a:bodyPr wrap="square">
            <a:spAutoFit/>
          </a:bodyPr>
          <a:lstStyle/>
          <a:p>
            <a:pPr marL="0" indent="0">
              <a:buNone/>
            </a:pPr>
            <a:r>
              <a:rPr lang="en-US" sz="1600" b="1" dirty="0">
                <a:solidFill>
                  <a:schemeClr val="bg1"/>
                </a:solidFill>
              </a:rPr>
              <a:t>8. Regulatory Compliance</a:t>
            </a:r>
          </a:p>
          <a:p>
            <a:pPr marL="285750" indent="-285750">
              <a:buFont typeface="Arial" panose="020B0604020202020204" pitchFamily="34" charset="0"/>
              <a:buChar char="•"/>
            </a:pPr>
            <a:r>
              <a:rPr lang="en-US" sz="1600" dirty="0">
                <a:solidFill>
                  <a:schemeClr val="bg1"/>
                </a:solidFill>
              </a:rPr>
              <a:t>Data Protection &amp; Privacy Laws</a:t>
            </a:r>
          </a:p>
          <a:p>
            <a:pPr marL="285750" indent="-285750">
              <a:buFont typeface="Arial" panose="020B0604020202020204" pitchFamily="34" charset="0"/>
              <a:buChar char="•"/>
            </a:pPr>
            <a:r>
              <a:rPr lang="en-US" sz="1600" dirty="0">
                <a:solidFill>
                  <a:schemeClr val="bg1"/>
                </a:solidFill>
              </a:rPr>
              <a:t>Industry Standards</a:t>
            </a:r>
          </a:p>
          <a:p>
            <a:pPr marL="285750" indent="-285750">
              <a:buFont typeface="Arial" panose="020B0604020202020204" pitchFamily="34" charset="0"/>
              <a:buChar char="•"/>
            </a:pPr>
            <a:r>
              <a:rPr lang="en-US" sz="1600" dirty="0">
                <a:solidFill>
                  <a:schemeClr val="bg1"/>
                </a:solidFill>
              </a:rPr>
              <a:t>Compliance Measures</a:t>
            </a:r>
          </a:p>
        </p:txBody>
      </p:sp>
      <p:sp>
        <p:nvSpPr>
          <p:cNvPr id="16" name="TextBox 15">
            <a:extLst>
              <a:ext uri="{FF2B5EF4-FFF2-40B4-BE49-F238E27FC236}">
                <a16:creationId xmlns:a16="http://schemas.microsoft.com/office/drawing/2014/main" id="{B0ADB135-CCD7-495A-A87D-BC0DD69924F7}"/>
              </a:ext>
            </a:extLst>
          </p:cNvPr>
          <p:cNvSpPr txBox="1"/>
          <p:nvPr/>
        </p:nvSpPr>
        <p:spPr>
          <a:xfrm>
            <a:off x="7500106" y="1839254"/>
            <a:ext cx="3147848" cy="843355"/>
          </a:xfrm>
          <a:prstGeom prst="rect">
            <a:avLst/>
          </a:prstGeom>
          <a:noFill/>
        </p:spPr>
        <p:txBody>
          <a:bodyPr wrap="square">
            <a:spAutoFit/>
          </a:bodyPr>
          <a:lstStyle/>
          <a:p>
            <a:pPr marL="0" indent="0">
              <a:buNone/>
            </a:pPr>
            <a:r>
              <a:rPr lang="en-US" sz="1600" b="1" dirty="0">
                <a:solidFill>
                  <a:schemeClr val="bg1"/>
                </a:solidFill>
              </a:rPr>
              <a:t>5. Privacy-preserving Technologies</a:t>
            </a:r>
          </a:p>
          <a:p>
            <a:pPr marL="285750" indent="-285750">
              <a:buFont typeface="Arial" panose="020B0604020202020204" pitchFamily="34" charset="0"/>
              <a:buChar char="•"/>
            </a:pPr>
            <a:r>
              <a:rPr lang="en-US" sz="1600" dirty="0">
                <a:solidFill>
                  <a:schemeClr val="bg1"/>
                </a:solidFill>
              </a:rPr>
              <a:t>Homomorphic Encryption</a:t>
            </a:r>
          </a:p>
          <a:p>
            <a:pPr marL="285750" indent="-285750">
              <a:buFont typeface="Arial" panose="020B0604020202020204" pitchFamily="34" charset="0"/>
              <a:buChar char="•"/>
            </a:pPr>
            <a:r>
              <a:rPr lang="en-US" sz="1600" dirty="0">
                <a:solidFill>
                  <a:schemeClr val="bg1"/>
                </a:solidFill>
              </a:rPr>
              <a:t>Secure Multi-party Computation</a:t>
            </a:r>
          </a:p>
        </p:txBody>
      </p:sp>
      <p:sp>
        <p:nvSpPr>
          <p:cNvPr id="18" name="TextBox 17">
            <a:extLst>
              <a:ext uri="{FF2B5EF4-FFF2-40B4-BE49-F238E27FC236}">
                <a16:creationId xmlns:a16="http://schemas.microsoft.com/office/drawing/2014/main" id="{20C9C52A-723C-403D-8985-F331DCC9EC97}"/>
              </a:ext>
            </a:extLst>
          </p:cNvPr>
          <p:cNvSpPr txBox="1"/>
          <p:nvPr/>
        </p:nvSpPr>
        <p:spPr>
          <a:xfrm>
            <a:off x="7500106" y="2826451"/>
            <a:ext cx="3062790" cy="1077218"/>
          </a:xfrm>
          <a:prstGeom prst="rect">
            <a:avLst/>
          </a:prstGeom>
          <a:noFill/>
        </p:spPr>
        <p:txBody>
          <a:bodyPr wrap="square">
            <a:spAutoFit/>
          </a:bodyPr>
          <a:lstStyle/>
          <a:p>
            <a:pPr marL="0" indent="0">
              <a:buNone/>
            </a:pPr>
            <a:r>
              <a:rPr lang="en-US" sz="1600" b="1" dirty="0">
                <a:solidFill>
                  <a:schemeClr val="bg1"/>
                </a:solidFill>
              </a:rPr>
              <a:t>6. User Awareness &amp; Education</a:t>
            </a:r>
          </a:p>
          <a:p>
            <a:pPr marL="285750" indent="-285750">
              <a:buFont typeface="Arial" panose="020B0604020202020204" pitchFamily="34" charset="0"/>
              <a:buChar char="•"/>
            </a:pPr>
            <a:r>
              <a:rPr lang="en-US" sz="1600" dirty="0">
                <a:solidFill>
                  <a:schemeClr val="bg1"/>
                </a:solidFill>
              </a:rPr>
              <a:t>Promote Best Practices</a:t>
            </a:r>
          </a:p>
          <a:p>
            <a:pPr marL="285750" indent="-285750">
              <a:buFont typeface="Arial" panose="020B0604020202020204" pitchFamily="34" charset="0"/>
              <a:buChar char="•"/>
            </a:pPr>
            <a:r>
              <a:rPr lang="en-US" sz="1600" dirty="0">
                <a:solidFill>
                  <a:schemeClr val="bg1"/>
                </a:solidFill>
              </a:rPr>
              <a:t>Secure Password Management</a:t>
            </a:r>
          </a:p>
          <a:p>
            <a:pPr marL="285750" indent="-285750">
              <a:buFont typeface="Arial" panose="020B0604020202020204" pitchFamily="34" charset="0"/>
              <a:buChar char="•"/>
            </a:pPr>
            <a:r>
              <a:rPr lang="en-US" sz="1600" dirty="0">
                <a:solidFill>
                  <a:schemeClr val="bg1"/>
                </a:solidFill>
              </a:rPr>
              <a:t>Cautious Online Behavior</a:t>
            </a:r>
          </a:p>
        </p:txBody>
      </p:sp>
      <p:sp>
        <p:nvSpPr>
          <p:cNvPr id="20" name="TextBox 19">
            <a:extLst>
              <a:ext uri="{FF2B5EF4-FFF2-40B4-BE49-F238E27FC236}">
                <a16:creationId xmlns:a16="http://schemas.microsoft.com/office/drawing/2014/main" id="{6AB69B63-2CE5-436B-821F-0CB53D0341D9}"/>
              </a:ext>
            </a:extLst>
          </p:cNvPr>
          <p:cNvSpPr txBox="1"/>
          <p:nvPr/>
        </p:nvSpPr>
        <p:spPr>
          <a:xfrm>
            <a:off x="7500106" y="4047511"/>
            <a:ext cx="3147848" cy="1077218"/>
          </a:xfrm>
          <a:prstGeom prst="rect">
            <a:avLst/>
          </a:prstGeom>
          <a:noFill/>
        </p:spPr>
        <p:txBody>
          <a:bodyPr wrap="square">
            <a:spAutoFit/>
          </a:bodyPr>
          <a:lstStyle/>
          <a:p>
            <a:pPr marL="0" indent="0">
              <a:buNone/>
            </a:pPr>
            <a:r>
              <a:rPr lang="en-US" sz="1600" b="1" dirty="0">
                <a:solidFill>
                  <a:schemeClr val="bg1"/>
                </a:solidFill>
              </a:rPr>
              <a:t>7. Collaborative Threat Intelligence</a:t>
            </a:r>
          </a:p>
          <a:p>
            <a:pPr marL="285750" indent="-285750">
              <a:buFont typeface="Arial" panose="020B0604020202020204" pitchFamily="34" charset="0"/>
              <a:buChar char="•"/>
            </a:pPr>
            <a:r>
              <a:rPr lang="en-US" sz="1600" dirty="0">
                <a:solidFill>
                  <a:schemeClr val="bg1"/>
                </a:solidFill>
              </a:rPr>
              <a:t>Sharing Networks</a:t>
            </a:r>
          </a:p>
          <a:p>
            <a:pPr marL="285750" indent="-285750">
              <a:buFont typeface="Arial" panose="020B0604020202020204" pitchFamily="34" charset="0"/>
              <a:buChar char="•"/>
            </a:pPr>
            <a:r>
              <a:rPr lang="en-US" sz="1600" dirty="0">
                <a:solidFill>
                  <a:schemeClr val="bg1"/>
                </a:solidFill>
              </a:rPr>
              <a:t>Threat Analysis</a:t>
            </a:r>
          </a:p>
          <a:p>
            <a:pPr marL="285750" indent="-285750">
              <a:buFont typeface="Arial" panose="020B0604020202020204" pitchFamily="34" charset="0"/>
              <a:buChar char="•"/>
            </a:pPr>
            <a:r>
              <a:rPr lang="en-US" sz="1600" dirty="0">
                <a:solidFill>
                  <a:schemeClr val="bg1"/>
                </a:solidFill>
              </a:rPr>
              <a:t>Proactive Strategies</a:t>
            </a:r>
          </a:p>
        </p:txBody>
      </p:sp>
      <p:sp>
        <p:nvSpPr>
          <p:cNvPr id="29" name="TextBox 28">
            <a:extLst>
              <a:ext uri="{FF2B5EF4-FFF2-40B4-BE49-F238E27FC236}">
                <a16:creationId xmlns:a16="http://schemas.microsoft.com/office/drawing/2014/main" id="{C97875EF-F5A9-4887-9B8E-04B274D06176}"/>
              </a:ext>
            </a:extLst>
          </p:cNvPr>
          <p:cNvSpPr txBox="1"/>
          <p:nvPr/>
        </p:nvSpPr>
        <p:spPr>
          <a:xfrm>
            <a:off x="3927584" y="390464"/>
            <a:ext cx="4336831" cy="923330"/>
          </a:xfrm>
          <a:prstGeom prst="rect">
            <a:avLst/>
          </a:prstGeom>
          <a:noFill/>
        </p:spPr>
        <p:txBody>
          <a:bodyPr wrap="square">
            <a:spAutoFit/>
          </a:bodyPr>
          <a:lstStyle/>
          <a:p>
            <a:r>
              <a:rPr lang="en-US" sz="5400" b="1" dirty="0">
                <a:solidFill>
                  <a:srgbClr val="FF0000"/>
                </a:solidFill>
                <a:latin typeface="Aharoni" panose="02010803020104030203" pitchFamily="2" charset="-79"/>
                <a:cs typeface="Aharoni" panose="02010803020104030203" pitchFamily="2" charset="-79"/>
              </a:rPr>
              <a:t>Future scope</a:t>
            </a:r>
          </a:p>
        </p:txBody>
      </p:sp>
    </p:spTree>
    <p:extLst>
      <p:ext uri="{BB962C8B-B14F-4D97-AF65-F5344CB8AC3E}">
        <p14:creationId xmlns:p14="http://schemas.microsoft.com/office/powerpoint/2010/main" val="277476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Effect transition="in" filter="fade">
                                      <p:cBhvr>
                                        <p:cTn id="13" dur="500"/>
                                        <p:tgtEl>
                                          <p:spTgt spid="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3" end="3"/>
                                            </p:txEl>
                                          </p:spTgt>
                                        </p:tgtEl>
                                        <p:attrNameLst>
                                          <p:attrName>style.visibility</p:attrName>
                                        </p:attrNameLst>
                                      </p:cBhvr>
                                      <p:to>
                                        <p:strVal val="visible"/>
                                      </p:to>
                                    </p:set>
                                    <p:animEffect transition="in" filter="fade">
                                      <p:cBhvr>
                                        <p:cTn id="16" dur="500"/>
                                        <p:tgtEl>
                                          <p:spTgt spid="7">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animEffect transition="in" filter="fade">
                                      <p:cBhvr>
                                        <p:cTn id="19" dur="500"/>
                                        <p:tgtEl>
                                          <p:spTgt spid="9">
                                            <p:txEl>
                                              <p:pRg st="0" end="0"/>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xEl>
                                              <p:pRg st="1" end="1"/>
                                            </p:txEl>
                                          </p:spTgt>
                                        </p:tgtEl>
                                        <p:attrNameLst>
                                          <p:attrName>style.visibility</p:attrName>
                                        </p:attrNameLst>
                                      </p:cBhvr>
                                      <p:to>
                                        <p:strVal val="visible"/>
                                      </p:to>
                                    </p:set>
                                    <p:animEffect transition="in" filter="fade">
                                      <p:cBhvr>
                                        <p:cTn id="22" dur="500"/>
                                        <p:tgtEl>
                                          <p:spTgt spid="9">
                                            <p:txEl>
                                              <p:pRg st="1" end="1"/>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animEffect transition="in" filter="fade">
                                      <p:cBhvr>
                                        <p:cTn id="25" dur="500"/>
                                        <p:tgtEl>
                                          <p:spTgt spid="9">
                                            <p:txEl>
                                              <p:pRg st="2" end="2"/>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xEl>
                                              <p:pRg st="3" end="3"/>
                                            </p:txEl>
                                          </p:spTgt>
                                        </p:tgtEl>
                                        <p:attrNameLst>
                                          <p:attrName>style.visibility</p:attrName>
                                        </p:attrNameLst>
                                      </p:cBhvr>
                                      <p:to>
                                        <p:strVal val="visible"/>
                                      </p:to>
                                    </p:set>
                                    <p:animEffect transition="in" filter="fade">
                                      <p:cBhvr>
                                        <p:cTn id="28" dur="500"/>
                                        <p:tgtEl>
                                          <p:spTgt spid="9">
                                            <p:txEl>
                                              <p:pRg st="3" end="3"/>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xEl>
                                              <p:pRg st="0" end="0"/>
                                            </p:txEl>
                                          </p:spTgt>
                                        </p:tgtEl>
                                        <p:attrNameLst>
                                          <p:attrName>style.visibility</p:attrName>
                                        </p:attrNameLst>
                                      </p:cBhvr>
                                      <p:to>
                                        <p:strVal val="visible"/>
                                      </p:to>
                                    </p:set>
                                    <p:animEffect transition="in" filter="fade">
                                      <p:cBhvr>
                                        <p:cTn id="31" dur="500"/>
                                        <p:tgtEl>
                                          <p:spTgt spid="11">
                                            <p:txEl>
                                              <p:pRg st="0" end="0"/>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xEl>
                                              <p:pRg st="1" end="1"/>
                                            </p:txEl>
                                          </p:spTgt>
                                        </p:tgtEl>
                                        <p:attrNameLst>
                                          <p:attrName>style.visibility</p:attrName>
                                        </p:attrNameLst>
                                      </p:cBhvr>
                                      <p:to>
                                        <p:strVal val="visible"/>
                                      </p:to>
                                    </p:set>
                                    <p:animEffect transition="in" filter="fade">
                                      <p:cBhvr>
                                        <p:cTn id="34" dur="500"/>
                                        <p:tgtEl>
                                          <p:spTgt spid="11">
                                            <p:txEl>
                                              <p:pRg st="1" end="1"/>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1">
                                            <p:txEl>
                                              <p:pRg st="2" end="2"/>
                                            </p:txEl>
                                          </p:spTgt>
                                        </p:tgtEl>
                                        <p:attrNameLst>
                                          <p:attrName>style.visibility</p:attrName>
                                        </p:attrNameLst>
                                      </p:cBhvr>
                                      <p:to>
                                        <p:strVal val="visible"/>
                                      </p:to>
                                    </p:set>
                                    <p:animEffect transition="in" filter="fade">
                                      <p:cBhvr>
                                        <p:cTn id="37" dur="500"/>
                                        <p:tgtEl>
                                          <p:spTgt spid="11">
                                            <p:txEl>
                                              <p:pRg st="2" end="2"/>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4">
                                            <p:txEl>
                                              <p:pRg st="0" end="0"/>
                                            </p:txEl>
                                          </p:spTgt>
                                        </p:tgtEl>
                                        <p:attrNameLst>
                                          <p:attrName>style.visibility</p:attrName>
                                        </p:attrNameLst>
                                      </p:cBhvr>
                                      <p:to>
                                        <p:strVal val="visible"/>
                                      </p:to>
                                    </p:set>
                                    <p:animEffect transition="in" filter="fade">
                                      <p:cBhvr>
                                        <p:cTn id="40" dur="500"/>
                                        <p:tgtEl>
                                          <p:spTgt spid="14">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4">
                                            <p:txEl>
                                              <p:pRg st="1" end="1"/>
                                            </p:txEl>
                                          </p:spTgt>
                                        </p:tgtEl>
                                        <p:attrNameLst>
                                          <p:attrName>style.visibility</p:attrName>
                                        </p:attrNameLst>
                                      </p:cBhvr>
                                      <p:to>
                                        <p:strVal val="visible"/>
                                      </p:to>
                                    </p:set>
                                    <p:animEffect transition="in" filter="fade">
                                      <p:cBhvr>
                                        <p:cTn id="43" dur="500"/>
                                        <p:tgtEl>
                                          <p:spTgt spid="14">
                                            <p:txEl>
                                              <p:pRg st="1" end="1"/>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4">
                                            <p:txEl>
                                              <p:pRg st="2" end="2"/>
                                            </p:txEl>
                                          </p:spTgt>
                                        </p:tgtEl>
                                        <p:attrNameLst>
                                          <p:attrName>style.visibility</p:attrName>
                                        </p:attrNameLst>
                                      </p:cBhvr>
                                      <p:to>
                                        <p:strVal val="visible"/>
                                      </p:to>
                                    </p:set>
                                    <p:animEffect transition="in" filter="fade">
                                      <p:cBhvr>
                                        <p:cTn id="46" dur="500"/>
                                        <p:tgtEl>
                                          <p:spTgt spid="14">
                                            <p:txEl>
                                              <p:pRg st="2" end="2"/>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fade">
                                      <p:cBhvr>
                                        <p:cTn id="5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allAtOnce"/>
      <p:bldP spid="9" grpId="0" build="allAtOnce"/>
      <p:bldP spid="11" grpId="0" build="allAtOnce"/>
      <p:bldP spid="14" grpId="0" build="allAtOnce"/>
      <p:bldP spid="5" grpId="0"/>
      <p:bldP spid="16" grpId="0"/>
      <p:bldP spid="18"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6401C7D3-5DC7-42E0-9DF7-DEF5AC962C80}"/>
              </a:ext>
            </a:extLst>
          </p:cNvPr>
          <p:cNvSpPr/>
          <p:nvPr/>
        </p:nvSpPr>
        <p:spPr>
          <a:xfrm>
            <a:off x="10490758" y="0"/>
            <a:ext cx="1701242" cy="2763588"/>
          </a:xfrm>
          <a:custGeom>
            <a:avLst/>
            <a:gdLst>
              <a:gd name="connsiteX0" fmla="*/ 0 w 1701242"/>
              <a:gd name="connsiteY0" fmla="*/ 0 h 2763588"/>
              <a:gd name="connsiteX1" fmla="*/ 1701242 w 1701242"/>
              <a:gd name="connsiteY1" fmla="*/ 0 h 2763588"/>
              <a:gd name="connsiteX2" fmla="*/ 1701242 w 1701242"/>
              <a:gd name="connsiteY2" fmla="*/ 2763588 h 2763588"/>
              <a:gd name="connsiteX3" fmla="*/ 1574257 w 1701242"/>
              <a:gd name="connsiteY3" fmla="*/ 2587590 h 2763588"/>
              <a:gd name="connsiteX4" fmla="*/ 1436002 w 1701242"/>
              <a:gd name="connsiteY4" fmla="*/ 2415821 h 2763588"/>
              <a:gd name="connsiteX5" fmla="*/ 35144 w 1701242"/>
              <a:gd name="connsiteY5" fmla="*/ 93289 h 2763588"/>
              <a:gd name="connsiteX6" fmla="*/ 0 w 1701242"/>
              <a:gd name="connsiteY6" fmla="*/ 0 h 276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1242" h="2763588">
                <a:moveTo>
                  <a:pt x="0" y="0"/>
                </a:moveTo>
                <a:lnTo>
                  <a:pt x="1701242" y="0"/>
                </a:lnTo>
                <a:lnTo>
                  <a:pt x="1701242" y="2763588"/>
                </a:lnTo>
                <a:lnTo>
                  <a:pt x="1574257" y="2587590"/>
                </a:lnTo>
                <a:cubicBezTo>
                  <a:pt x="1529937" y="2529447"/>
                  <a:pt x="1483854" y="2472170"/>
                  <a:pt x="1436002" y="2415821"/>
                </a:cubicBezTo>
                <a:cubicBezTo>
                  <a:pt x="858373" y="1735633"/>
                  <a:pt x="391420" y="961455"/>
                  <a:pt x="35144" y="93289"/>
                </a:cubicBez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pic>
        <p:nvPicPr>
          <p:cNvPr id="9" name="Picture Placeholder 8">
            <a:extLst>
              <a:ext uri="{FF2B5EF4-FFF2-40B4-BE49-F238E27FC236}">
                <a16:creationId xmlns:a16="http://schemas.microsoft.com/office/drawing/2014/main" id="{D6AD8C47-6B67-40BA-8691-4BF4D59747E3}"/>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6511" r="20093"/>
          <a:stretch/>
        </p:blipFill>
        <p:spPr>
          <a:xfrm>
            <a:off x="2" y="0"/>
            <a:ext cx="7549739" cy="6858000"/>
          </a:xfrm>
        </p:spPr>
      </p:pic>
      <p:sp>
        <p:nvSpPr>
          <p:cNvPr id="11" name="TextBox 10">
            <a:extLst>
              <a:ext uri="{FF2B5EF4-FFF2-40B4-BE49-F238E27FC236}">
                <a16:creationId xmlns:a16="http://schemas.microsoft.com/office/drawing/2014/main" id="{E926AFCA-0616-495D-8882-20625CECE45C}"/>
              </a:ext>
            </a:extLst>
          </p:cNvPr>
          <p:cNvSpPr txBox="1"/>
          <p:nvPr/>
        </p:nvSpPr>
        <p:spPr>
          <a:xfrm>
            <a:off x="5607050" y="2555489"/>
            <a:ext cx="6096000" cy="4031873"/>
          </a:xfrm>
          <a:prstGeom prst="rect">
            <a:avLst/>
          </a:prstGeom>
          <a:noFill/>
        </p:spPr>
        <p:txBody>
          <a:bodyPr wrap="square">
            <a:spAutoFit/>
          </a:bodyPr>
          <a:lstStyle/>
          <a:p>
            <a:pPr marL="0" indent="0" algn="l">
              <a:buNone/>
            </a:pPr>
            <a:r>
              <a:rPr lang="en-US" sz="1600" b="1"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Academic Journals:</a:t>
            </a:r>
          </a:p>
          <a:p>
            <a:pPr marL="0" indent="0" algn="l">
              <a:buNone/>
            </a:pP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IEEE Transactions on Information Forensics and Security, ACM Transactions on Information and System Security, Journal of Computer Security, Computers &amp; Security</a:t>
            </a:r>
          </a:p>
          <a:p>
            <a:pPr marL="0" indent="0" algn="l">
              <a:buNone/>
            </a:pPr>
            <a:r>
              <a:rPr lang="en-US" sz="1600" b="1"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Books:</a:t>
            </a:r>
          </a:p>
          <a:p>
            <a:pPr marL="0" indent="0" algn="l">
              <a:buNone/>
            </a:pP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"Security in Computing" by Charles P. </a:t>
            </a:r>
            <a:r>
              <a:rPr lang="en-US" sz="1600" b="0" i="0" dirty="0" err="1">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Pfleeger</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 Shari Lawrence </a:t>
            </a:r>
            <a:r>
              <a:rPr lang="en-US" sz="1600" b="0" i="0" dirty="0" err="1">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Pfleeger</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 and Jonathan Margulies, "Introduction to Computer Security" by Michael T. Goodrich and Roberto </a:t>
            </a:r>
            <a:r>
              <a:rPr lang="en-US" sz="1600" b="0" i="0" dirty="0" err="1">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Tamassia</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 "Principles of Computer Security" by Wm. Arthur Conklin, Greg White, Chuck Cothren, Roger L. Davis, and Dwayne Williams</a:t>
            </a:r>
          </a:p>
          <a:p>
            <a:pPr marL="0" indent="0" algn="l">
              <a:buNone/>
            </a:pPr>
            <a:r>
              <a:rPr lang="en-US" sz="1600" b="1"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Websites and Online Resources:</a:t>
            </a:r>
          </a:p>
          <a:p>
            <a:pPr marL="0" indent="0" algn="l">
              <a:buNone/>
            </a:pP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SANS Institute (</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hlinkClick r:id="rId3"/>
              </a:rPr>
              <a:t>https://www.sans.org/</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 OWASP (</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hlinkClick r:id="rId4"/>
              </a:rPr>
              <a:t>https://owasp.org/</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 National Institute of Standards and Technology (NIST) Computer Security Resource Center (</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hlinkClick r:id="rId5"/>
              </a:rPr>
              <a:t>https://csrc.nist.gov/</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 Cybersecurity and Infrastructure Security Agency (CISA) (</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hlinkClick r:id="rId6"/>
              </a:rPr>
              <a:t>https://www.cisa.gov/cybersecurity</a:t>
            </a:r>
            <a:r>
              <a:rPr lang="en-US" sz="1600" b="0" i="0" dirty="0">
                <a:solidFill>
                  <a:srgbClr val="0D0D0D"/>
                </a:solidFill>
                <a:effectLst/>
                <a:latin typeface="Cambria" panose="02040503050406030204" pitchFamily="18" charset="0"/>
                <a:ea typeface="Cambria" panose="02040503050406030204" pitchFamily="18" charset="0"/>
                <a:cs typeface="Times New Roman" panose="02020603050405020304" pitchFamily="18" charset="0"/>
              </a:rPr>
              <a:t>) .</a:t>
            </a:r>
          </a:p>
        </p:txBody>
      </p:sp>
      <p:sp>
        <p:nvSpPr>
          <p:cNvPr id="13" name="TextBox 12">
            <a:extLst>
              <a:ext uri="{FF2B5EF4-FFF2-40B4-BE49-F238E27FC236}">
                <a16:creationId xmlns:a16="http://schemas.microsoft.com/office/drawing/2014/main" id="{B1169E91-0D29-4466-A608-2F808745C58A}"/>
              </a:ext>
            </a:extLst>
          </p:cNvPr>
          <p:cNvSpPr txBox="1"/>
          <p:nvPr/>
        </p:nvSpPr>
        <p:spPr>
          <a:xfrm>
            <a:off x="6959600" y="1381794"/>
            <a:ext cx="3390900" cy="769441"/>
          </a:xfrm>
          <a:prstGeom prst="rect">
            <a:avLst/>
          </a:prstGeom>
          <a:noFill/>
        </p:spPr>
        <p:txBody>
          <a:bodyPr wrap="square">
            <a:spAutoFit/>
          </a:bodyPr>
          <a:lstStyle/>
          <a:p>
            <a:r>
              <a:rPr lang="en-US" sz="4400" b="1" dirty="0">
                <a:solidFill>
                  <a:srgbClr val="BE1770"/>
                </a:solidFill>
                <a:latin typeface="Aharoni" panose="02010803020104030203" pitchFamily="2" charset="-79"/>
                <a:ea typeface="+mj-lt"/>
                <a:cs typeface="Aharoni" panose="02010803020104030203" pitchFamily="2" charset="-79"/>
              </a:rPr>
              <a:t>REFERENCES</a:t>
            </a:r>
            <a:endParaRPr lang="en-IN" sz="4400" dirty="0">
              <a:solidFill>
                <a:srgbClr val="BE1770"/>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539228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down)">
                                      <p:cBhvr>
                                        <p:cTn id="11" dur="500"/>
                                        <p:tgtEl>
                                          <p:spTgt spid="13"/>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up)">
                                      <p:cBhvr>
                                        <p:cTn id="15" dur="500"/>
                                        <p:tgtEl>
                                          <p:spTgt spid="11"/>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Green Screen Animation GIF by Jef Caine">
            <a:extLst>
              <a:ext uri="{FF2B5EF4-FFF2-40B4-BE49-F238E27FC236}">
                <a16:creationId xmlns:a16="http://schemas.microsoft.com/office/drawing/2014/main" id="{84952C8B-539E-4669-8F12-52012D5C9DB1}"/>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425700" y="-2692399"/>
            <a:ext cx="7061200" cy="12553243"/>
          </a:xfrm>
          <a:prstGeom prst="rect">
            <a:avLst/>
          </a:prstGeom>
          <a:noFill/>
          <a:extLst>
            <a:ext uri="{909E8E84-426E-40DD-AFC4-6F175D3DCCD1}">
              <a14:hiddenFill xmlns:a14="http://schemas.microsoft.com/office/drawing/2010/main">
                <a:solidFill>
                  <a:srgbClr val="FFFFFF"/>
                </a:solidFill>
              </a14:hiddenFill>
            </a:ext>
          </a:extLst>
        </p:spPr>
      </p:pic>
      <p:sp>
        <p:nvSpPr>
          <p:cNvPr id="8" name="Freeform: Shape 7">
            <a:extLst>
              <a:ext uri="{FF2B5EF4-FFF2-40B4-BE49-F238E27FC236}">
                <a16:creationId xmlns:a16="http://schemas.microsoft.com/office/drawing/2014/main" id="{D98E24CA-1FE2-4F53-960E-1BEB5EB57EAD}"/>
              </a:ext>
            </a:extLst>
          </p:cNvPr>
          <p:cNvSpPr/>
          <p:nvPr/>
        </p:nvSpPr>
        <p:spPr>
          <a:xfrm>
            <a:off x="0" y="0"/>
            <a:ext cx="12192000" cy="6858000"/>
          </a:xfrm>
          <a:custGeom>
            <a:avLst/>
            <a:gdLst/>
            <a:ahLst/>
            <a:cxnLst/>
            <a:rect l="l" t="t" r="r" b="b"/>
            <a:pathLst>
              <a:path w="12192000" h="6858000">
                <a:moveTo>
                  <a:pt x="5996848" y="4246645"/>
                </a:moveTo>
                <a:cubicBezTo>
                  <a:pt x="6028892" y="4246645"/>
                  <a:pt x="6050050" y="4259586"/>
                  <a:pt x="6060321" y="4285468"/>
                </a:cubicBezTo>
                <a:cubicBezTo>
                  <a:pt x="6070592" y="4311350"/>
                  <a:pt x="6075727" y="4370715"/>
                  <a:pt x="6075727" y="4463562"/>
                </a:cubicBezTo>
                <a:lnTo>
                  <a:pt x="6075727" y="5380529"/>
                </a:lnTo>
                <a:cubicBezTo>
                  <a:pt x="6075727" y="5498026"/>
                  <a:pt x="6070797" y="5572386"/>
                  <a:pt x="6060937" y="5603609"/>
                </a:cubicBezTo>
                <a:cubicBezTo>
                  <a:pt x="6051077" y="5634832"/>
                  <a:pt x="6028481" y="5650443"/>
                  <a:pt x="5993150" y="5650443"/>
                </a:cubicBezTo>
                <a:cubicBezTo>
                  <a:pt x="5958641" y="5650443"/>
                  <a:pt x="5936662" y="5636886"/>
                  <a:pt x="5927212" y="5609771"/>
                </a:cubicBezTo>
                <a:cubicBezTo>
                  <a:pt x="5917764" y="5582657"/>
                  <a:pt x="5913039" y="5511173"/>
                  <a:pt x="5913039" y="5395319"/>
                </a:cubicBezTo>
                <a:lnTo>
                  <a:pt x="5913039" y="4463562"/>
                </a:lnTo>
                <a:cubicBezTo>
                  <a:pt x="5913039" y="4360855"/>
                  <a:pt x="5920229" y="4299026"/>
                  <a:pt x="5934607" y="4278073"/>
                </a:cubicBezTo>
                <a:cubicBezTo>
                  <a:pt x="5948987" y="4257121"/>
                  <a:pt x="5969733" y="4246645"/>
                  <a:pt x="5996848" y="4246645"/>
                </a:cubicBezTo>
                <a:close/>
                <a:moveTo>
                  <a:pt x="6782684" y="3950849"/>
                </a:moveTo>
                <a:lnTo>
                  <a:pt x="6782684" y="5131568"/>
                </a:lnTo>
                <a:cubicBezTo>
                  <a:pt x="6782684" y="5356702"/>
                  <a:pt x="6786791" y="5504394"/>
                  <a:pt x="6795008" y="5574646"/>
                </a:cubicBezTo>
                <a:cubicBezTo>
                  <a:pt x="6803225" y="5644897"/>
                  <a:pt x="6829928" y="5711657"/>
                  <a:pt x="6875120" y="5774924"/>
                </a:cubicBezTo>
                <a:cubicBezTo>
                  <a:pt x="6920311" y="5838192"/>
                  <a:pt x="6988508" y="5889545"/>
                  <a:pt x="7079712" y="5928984"/>
                </a:cubicBezTo>
                <a:cubicBezTo>
                  <a:pt x="7170916" y="5968424"/>
                  <a:pt x="7276087" y="5988144"/>
                  <a:pt x="7395228" y="5988144"/>
                </a:cubicBezTo>
                <a:cubicBezTo>
                  <a:pt x="7502864" y="5988144"/>
                  <a:pt x="7596327" y="5971505"/>
                  <a:pt x="7675617" y="5938228"/>
                </a:cubicBezTo>
                <a:cubicBezTo>
                  <a:pt x="7754907" y="5904951"/>
                  <a:pt x="7818791" y="5856063"/>
                  <a:pt x="7867268" y="5791563"/>
                </a:cubicBezTo>
                <a:cubicBezTo>
                  <a:pt x="7915746" y="5727063"/>
                  <a:pt x="7944915" y="5664206"/>
                  <a:pt x="7954775" y="5602993"/>
                </a:cubicBezTo>
                <a:cubicBezTo>
                  <a:pt x="7964635" y="5541780"/>
                  <a:pt x="7969565" y="5435581"/>
                  <a:pt x="7969565" y="5284396"/>
                </a:cubicBezTo>
                <a:lnTo>
                  <a:pt x="7969565" y="3950849"/>
                </a:lnTo>
                <a:lnTo>
                  <a:pt x="7450689" y="3950849"/>
                </a:lnTo>
                <a:lnTo>
                  <a:pt x="7450689" y="5421201"/>
                </a:lnTo>
                <a:cubicBezTo>
                  <a:pt x="7450689" y="5520622"/>
                  <a:pt x="7445965" y="5583684"/>
                  <a:pt x="7436516" y="5610388"/>
                </a:cubicBezTo>
                <a:cubicBezTo>
                  <a:pt x="7427066" y="5637092"/>
                  <a:pt x="7405909" y="5650443"/>
                  <a:pt x="7373043" y="5650443"/>
                </a:cubicBezTo>
                <a:cubicBezTo>
                  <a:pt x="7344285" y="5650443"/>
                  <a:pt x="7325181" y="5638324"/>
                  <a:pt x="7315732" y="5614085"/>
                </a:cubicBezTo>
                <a:cubicBezTo>
                  <a:pt x="7306283" y="5589846"/>
                  <a:pt x="7301559" y="5534179"/>
                  <a:pt x="7301559" y="5447084"/>
                </a:cubicBezTo>
                <a:lnTo>
                  <a:pt x="7301559" y="3950849"/>
                </a:lnTo>
                <a:close/>
                <a:moveTo>
                  <a:pt x="4100010" y="3950849"/>
                </a:moveTo>
                <a:lnTo>
                  <a:pt x="4464825" y="5224004"/>
                </a:lnTo>
                <a:lnTo>
                  <a:pt x="4464825" y="5946239"/>
                </a:lnTo>
                <a:lnTo>
                  <a:pt x="4945493" y="5946239"/>
                </a:lnTo>
                <a:lnTo>
                  <a:pt x="4945493" y="5224004"/>
                </a:lnTo>
                <a:lnTo>
                  <a:pt x="5323866" y="3950849"/>
                </a:lnTo>
                <a:lnTo>
                  <a:pt x="4847203" y="3950849"/>
                </a:lnTo>
                <a:cubicBezTo>
                  <a:pt x="4779621" y="4262167"/>
                  <a:pt x="4731452" y="4524275"/>
                  <a:pt x="4702694" y="4737174"/>
                </a:cubicBezTo>
                <a:cubicBezTo>
                  <a:pt x="4693168" y="4602435"/>
                  <a:pt x="4651161" y="4340327"/>
                  <a:pt x="4576673" y="3950849"/>
                </a:cubicBezTo>
                <a:close/>
                <a:moveTo>
                  <a:pt x="5994383" y="3908945"/>
                </a:moveTo>
                <a:cubicBezTo>
                  <a:pt x="5881816" y="3908945"/>
                  <a:pt x="5783217" y="3927432"/>
                  <a:pt x="5698587" y="3964406"/>
                </a:cubicBezTo>
                <a:cubicBezTo>
                  <a:pt x="5613956" y="4001381"/>
                  <a:pt x="5546786" y="4054378"/>
                  <a:pt x="5497076" y="4123397"/>
                </a:cubicBezTo>
                <a:cubicBezTo>
                  <a:pt x="5447366" y="4192416"/>
                  <a:pt x="5417786" y="4268625"/>
                  <a:pt x="5408337" y="4352022"/>
                </a:cubicBezTo>
                <a:cubicBezTo>
                  <a:pt x="5398888" y="4435420"/>
                  <a:pt x="5394164" y="4577362"/>
                  <a:pt x="5394164" y="4777846"/>
                </a:cubicBezTo>
                <a:lnTo>
                  <a:pt x="5394164" y="5119243"/>
                </a:lnTo>
                <a:cubicBezTo>
                  <a:pt x="5394164" y="5324657"/>
                  <a:pt x="5399094" y="5468447"/>
                  <a:pt x="5408953" y="5550612"/>
                </a:cubicBezTo>
                <a:cubicBezTo>
                  <a:pt x="5418813" y="5632778"/>
                  <a:pt x="5449625" y="5708781"/>
                  <a:pt x="5501390" y="5778621"/>
                </a:cubicBezTo>
                <a:cubicBezTo>
                  <a:pt x="5553154" y="5848463"/>
                  <a:pt x="5621557" y="5900843"/>
                  <a:pt x="5706599" y="5935763"/>
                </a:cubicBezTo>
                <a:cubicBezTo>
                  <a:pt x="5791639" y="5970684"/>
                  <a:pt x="5887568" y="5988144"/>
                  <a:pt x="5994383" y="5988144"/>
                </a:cubicBezTo>
                <a:cubicBezTo>
                  <a:pt x="6106950" y="5988144"/>
                  <a:pt x="6205548" y="5969656"/>
                  <a:pt x="6290179" y="5932682"/>
                </a:cubicBezTo>
                <a:cubicBezTo>
                  <a:pt x="6374809" y="5895707"/>
                  <a:pt x="6441979" y="5842711"/>
                  <a:pt x="6491690" y="5773692"/>
                </a:cubicBezTo>
                <a:cubicBezTo>
                  <a:pt x="6541400" y="5704672"/>
                  <a:pt x="6570979" y="5628464"/>
                  <a:pt x="6580428" y="5545066"/>
                </a:cubicBezTo>
                <a:cubicBezTo>
                  <a:pt x="6589877" y="5461668"/>
                  <a:pt x="6594602" y="5319727"/>
                  <a:pt x="6594602" y="5119243"/>
                </a:cubicBezTo>
                <a:lnTo>
                  <a:pt x="6594602" y="4777846"/>
                </a:lnTo>
                <a:cubicBezTo>
                  <a:pt x="6594602" y="4572432"/>
                  <a:pt x="6589672" y="4428642"/>
                  <a:pt x="6579812" y="4346476"/>
                </a:cubicBezTo>
                <a:cubicBezTo>
                  <a:pt x="6569952" y="4264311"/>
                  <a:pt x="6539140" y="4188308"/>
                  <a:pt x="6487376" y="4118467"/>
                </a:cubicBezTo>
                <a:cubicBezTo>
                  <a:pt x="6435612" y="4048626"/>
                  <a:pt x="6367209" y="3996246"/>
                  <a:pt x="6282168" y="3961325"/>
                </a:cubicBezTo>
                <a:cubicBezTo>
                  <a:pt x="6197126" y="3926405"/>
                  <a:pt x="6101198" y="3908945"/>
                  <a:pt x="5994383" y="3908945"/>
                </a:cubicBezTo>
                <a:close/>
                <a:moveTo>
                  <a:pt x="6018537" y="1357301"/>
                </a:moveTo>
                <a:cubicBezTo>
                  <a:pt x="6044971" y="1690020"/>
                  <a:pt x="6071315" y="1969383"/>
                  <a:pt x="6097570" y="2195389"/>
                </a:cubicBezTo>
                <a:lnTo>
                  <a:pt x="5918956" y="2195389"/>
                </a:lnTo>
                <a:cubicBezTo>
                  <a:pt x="5932488" y="2018746"/>
                  <a:pt x="5965682" y="1739383"/>
                  <a:pt x="6018537" y="1357301"/>
                </a:cubicBezTo>
                <a:close/>
                <a:moveTo>
                  <a:pt x="8123578" y="912374"/>
                </a:moveTo>
                <a:lnTo>
                  <a:pt x="8123578" y="2907764"/>
                </a:lnTo>
                <a:lnTo>
                  <a:pt x="8642454" y="2907764"/>
                </a:lnTo>
                <a:lnTo>
                  <a:pt x="8642454" y="2052421"/>
                </a:lnTo>
                <a:lnTo>
                  <a:pt x="8852592" y="2907764"/>
                </a:lnTo>
                <a:lnTo>
                  <a:pt x="9388722" y="2907764"/>
                </a:lnTo>
                <a:lnTo>
                  <a:pt x="9062730" y="1813319"/>
                </a:lnTo>
                <a:lnTo>
                  <a:pt x="9360375" y="912374"/>
                </a:lnTo>
                <a:lnTo>
                  <a:pt x="8873544" y="912374"/>
                </a:lnTo>
                <a:lnTo>
                  <a:pt x="8642454" y="1687606"/>
                </a:lnTo>
                <a:lnTo>
                  <a:pt x="8642454" y="912374"/>
                </a:lnTo>
                <a:close/>
                <a:moveTo>
                  <a:pt x="6761503" y="912374"/>
                </a:moveTo>
                <a:lnTo>
                  <a:pt x="6761503" y="2907764"/>
                </a:lnTo>
                <a:lnTo>
                  <a:pt x="7195337" y="2907764"/>
                </a:lnTo>
                <a:lnTo>
                  <a:pt x="7195337" y="2000657"/>
                </a:lnTo>
                <a:lnTo>
                  <a:pt x="7465251" y="2907764"/>
                </a:lnTo>
                <a:lnTo>
                  <a:pt x="7920037" y="2907764"/>
                </a:lnTo>
                <a:lnTo>
                  <a:pt x="7920037" y="912374"/>
                </a:lnTo>
                <a:lnTo>
                  <a:pt x="7486203" y="912374"/>
                </a:lnTo>
                <a:lnTo>
                  <a:pt x="7486203" y="1810854"/>
                </a:lnTo>
                <a:lnTo>
                  <a:pt x="7195337" y="912374"/>
                </a:lnTo>
                <a:close/>
                <a:moveTo>
                  <a:pt x="5622602" y="912374"/>
                </a:moveTo>
                <a:lnTo>
                  <a:pt x="5357926" y="2907764"/>
                </a:lnTo>
                <a:lnTo>
                  <a:pt x="5894364" y="2907764"/>
                </a:lnTo>
                <a:lnTo>
                  <a:pt x="5925561" y="2549112"/>
                </a:lnTo>
                <a:lnTo>
                  <a:pt x="6111166" y="2549112"/>
                </a:lnTo>
                <a:lnTo>
                  <a:pt x="6139012" y="2907764"/>
                </a:lnTo>
                <a:lnTo>
                  <a:pt x="6669288" y="2907764"/>
                </a:lnTo>
                <a:lnTo>
                  <a:pt x="6372567" y="912374"/>
                </a:lnTo>
                <a:close/>
                <a:moveTo>
                  <a:pt x="4075454" y="912374"/>
                </a:moveTo>
                <a:lnTo>
                  <a:pt x="4075454" y="2907764"/>
                </a:lnTo>
                <a:lnTo>
                  <a:pt x="4594329" y="2907764"/>
                </a:lnTo>
                <a:lnTo>
                  <a:pt x="4594329" y="2069676"/>
                </a:lnTo>
                <a:lnTo>
                  <a:pt x="4749621" y="2069676"/>
                </a:lnTo>
                <a:lnTo>
                  <a:pt x="4749621" y="2907764"/>
                </a:lnTo>
                <a:lnTo>
                  <a:pt x="5268497" y="2907764"/>
                </a:lnTo>
                <a:lnTo>
                  <a:pt x="5268497" y="912374"/>
                </a:lnTo>
                <a:lnTo>
                  <a:pt x="4749621" y="912374"/>
                </a:lnTo>
                <a:lnTo>
                  <a:pt x="4749621" y="1625982"/>
                </a:lnTo>
                <a:lnTo>
                  <a:pt x="4594329" y="1625982"/>
                </a:lnTo>
                <a:lnTo>
                  <a:pt x="4594329" y="912374"/>
                </a:lnTo>
                <a:close/>
                <a:moveTo>
                  <a:pt x="2824665" y="912374"/>
                </a:moveTo>
                <a:lnTo>
                  <a:pt x="2824665" y="1311699"/>
                </a:lnTo>
                <a:lnTo>
                  <a:pt x="3131553" y="1311699"/>
                </a:lnTo>
                <a:lnTo>
                  <a:pt x="3131553" y="2907764"/>
                </a:lnTo>
                <a:lnTo>
                  <a:pt x="3650428" y="2907764"/>
                </a:lnTo>
                <a:lnTo>
                  <a:pt x="3650428" y="1311699"/>
                </a:lnTo>
                <a:lnTo>
                  <a:pt x="3958549" y="1311699"/>
                </a:lnTo>
                <a:lnTo>
                  <a:pt x="3958549" y="912374"/>
                </a:lnTo>
                <a:close/>
                <a:moveTo>
                  <a:pt x="0" y="0"/>
                </a:moveTo>
                <a:lnTo>
                  <a:pt x="12192000" y="0"/>
                </a:lnTo>
                <a:lnTo>
                  <a:pt x="12192000" y="6858000"/>
                </a:lnTo>
                <a:lnTo>
                  <a:pt x="0" y="6858000"/>
                </a:lnTo>
                <a:close/>
              </a:path>
            </a:pathLst>
          </a:custGeom>
          <a:solidFill>
            <a:schemeClr val="tx1"/>
          </a:solidFill>
          <a:ln>
            <a:noFill/>
          </a:ln>
          <a:effectLst>
            <a:outerShdw blurRad="254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Tree>
    <p:extLst>
      <p:ext uri="{BB962C8B-B14F-4D97-AF65-F5344CB8AC3E}">
        <p14:creationId xmlns:p14="http://schemas.microsoft.com/office/powerpoint/2010/main" val="359675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0865EF7-3E74-4A2F-B190-DC137E07E76C}"/>
              </a:ext>
            </a:extLst>
          </p:cNvPr>
          <p:cNvGrpSpPr/>
          <p:nvPr/>
        </p:nvGrpSpPr>
        <p:grpSpPr>
          <a:xfrm>
            <a:off x="4803354" y="0"/>
            <a:ext cx="7388646" cy="6858000"/>
            <a:chOff x="4803354" y="0"/>
            <a:chExt cx="7388646" cy="6858000"/>
          </a:xfrm>
        </p:grpSpPr>
        <p:sp>
          <p:nvSpPr>
            <p:cNvPr id="16" name="Rectangle 15">
              <a:extLst>
                <a:ext uri="{FF2B5EF4-FFF2-40B4-BE49-F238E27FC236}">
                  <a16:creationId xmlns:a16="http://schemas.microsoft.com/office/drawing/2014/main" id="{B7DE48AE-3AA9-4517-A55A-8B8E6D7117E0}"/>
                </a:ext>
              </a:extLst>
            </p:cNvPr>
            <p:cNvSpPr/>
            <p:nvPr/>
          </p:nvSpPr>
          <p:spPr>
            <a:xfrm>
              <a:off x="4803354" y="0"/>
              <a:ext cx="7388646" cy="6858000"/>
            </a:xfrm>
            <a:prstGeom prst="rect">
              <a:avLst/>
            </a:prstGeom>
            <a:gradFill flip="none" rotWithShape="1">
              <a:gsLst>
                <a:gs pos="0">
                  <a:schemeClr val="tx1">
                    <a:alpha val="0"/>
                  </a:scheme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1ECD7231-22E9-4A62-AB33-872DE117F5BB}"/>
                </a:ext>
              </a:extLst>
            </p:cNvPr>
            <p:cNvSpPr txBox="1"/>
            <p:nvPr/>
          </p:nvSpPr>
          <p:spPr>
            <a:xfrm>
              <a:off x="6843157" y="2767280"/>
              <a:ext cx="4870449" cy="1323439"/>
            </a:xfrm>
            <a:prstGeom prst="rect">
              <a:avLst/>
            </a:prstGeom>
            <a:noFill/>
            <a:ln>
              <a:noFill/>
            </a:ln>
          </p:spPr>
          <p:txBody>
            <a:bodyPr wrap="square" lIns="91440" tIns="45720" rIns="91440" bIns="45720" rtlCol="0" anchor="t">
              <a:spAutoFit/>
            </a:bodyPr>
            <a:lstStyle/>
            <a:p>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Presented By:</a:t>
              </a:r>
            </a:p>
            <a:p>
              <a:endPar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endParaRPr>
            </a:p>
            <a:p>
              <a:pPr algn="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K. Ajai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Jaisingh</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Jayaraj</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annapackiam</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csi</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 college of engineering – </a:t>
              </a:r>
              <a:r>
                <a:rPr lang="en-US" sz="2000" b="1" dirty="0" err="1">
                  <a:solidFill>
                    <a:schemeClr val="bg1"/>
                  </a:solidFill>
                  <a:latin typeface="Cambria" panose="02040503050406030204" pitchFamily="18" charset="0"/>
                  <a:ea typeface="Cambria" panose="02040503050406030204" pitchFamily="18" charset="0"/>
                  <a:cs typeface="Times New Roman" panose="02020603050405020304" pitchFamily="18" charset="0"/>
                </a:rPr>
                <a:t>B.Tech</a:t>
              </a:r>
              <a:r>
                <a:rPr lang="en-US" sz="20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(IT)</a:t>
              </a:r>
            </a:p>
          </p:txBody>
        </p:sp>
      </p:grpSp>
      <p:sp>
        <p:nvSpPr>
          <p:cNvPr id="15" name="Freeform: Shape 14">
            <a:extLst>
              <a:ext uri="{FF2B5EF4-FFF2-40B4-BE49-F238E27FC236}">
                <a16:creationId xmlns:a16="http://schemas.microsoft.com/office/drawing/2014/main" id="{70285296-A28B-41B9-89EE-2688615E594E}"/>
              </a:ext>
            </a:extLst>
          </p:cNvPr>
          <p:cNvSpPr/>
          <p:nvPr/>
        </p:nvSpPr>
        <p:spPr>
          <a:xfrm>
            <a:off x="-10160" y="0"/>
            <a:ext cx="6096000" cy="6858000"/>
          </a:xfrm>
          <a:custGeom>
            <a:avLst/>
            <a:gdLst/>
            <a:ahLst/>
            <a:cxnLst/>
            <a:rect l="l" t="t" r="r" b="b"/>
            <a:pathLst>
              <a:path w="5985832" h="6858000">
                <a:moveTo>
                  <a:pt x="4897781" y="5328781"/>
                </a:moveTo>
                <a:cubicBezTo>
                  <a:pt x="4905817" y="5328781"/>
                  <a:pt x="4911064" y="5331739"/>
                  <a:pt x="4913519" y="5337654"/>
                </a:cubicBezTo>
                <a:cubicBezTo>
                  <a:pt x="4915975" y="5343570"/>
                  <a:pt x="4917203" y="5357914"/>
                  <a:pt x="4917203" y="5380684"/>
                </a:cubicBezTo>
                <a:lnTo>
                  <a:pt x="4917203" y="5585621"/>
                </a:lnTo>
                <a:cubicBezTo>
                  <a:pt x="4917203" y="5604820"/>
                  <a:pt x="4915919" y="5617321"/>
                  <a:pt x="4913352" y="5623125"/>
                </a:cubicBezTo>
                <a:cubicBezTo>
                  <a:pt x="4910785" y="5628930"/>
                  <a:pt x="4905483" y="5631832"/>
                  <a:pt x="4897446" y="5631832"/>
                </a:cubicBezTo>
                <a:cubicBezTo>
                  <a:pt x="4889632" y="5631832"/>
                  <a:pt x="4884386" y="5628651"/>
                  <a:pt x="4881707" y="5622288"/>
                </a:cubicBezTo>
                <a:cubicBezTo>
                  <a:pt x="4879028" y="5615926"/>
                  <a:pt x="4877689" y="5602252"/>
                  <a:pt x="4877689" y="5581268"/>
                </a:cubicBezTo>
                <a:lnTo>
                  <a:pt x="4877689" y="5380684"/>
                </a:lnTo>
                <a:cubicBezTo>
                  <a:pt x="4877689" y="5357914"/>
                  <a:pt x="4879028" y="5343570"/>
                  <a:pt x="4881707" y="5337654"/>
                </a:cubicBezTo>
                <a:cubicBezTo>
                  <a:pt x="4884386" y="5331739"/>
                  <a:pt x="4889744" y="5328781"/>
                  <a:pt x="4897781" y="5328781"/>
                </a:cubicBezTo>
                <a:close/>
                <a:moveTo>
                  <a:pt x="4555922" y="5258124"/>
                </a:moveTo>
                <a:lnTo>
                  <a:pt x="4555922" y="5702488"/>
                </a:lnTo>
                <a:lnTo>
                  <a:pt x="4695226" y="5702488"/>
                </a:lnTo>
                <a:lnTo>
                  <a:pt x="4695226" y="5258124"/>
                </a:lnTo>
                <a:close/>
                <a:moveTo>
                  <a:pt x="3868113" y="5258124"/>
                </a:moveTo>
                <a:lnTo>
                  <a:pt x="3868113" y="5557827"/>
                </a:lnTo>
                <a:cubicBezTo>
                  <a:pt x="3868113" y="5596001"/>
                  <a:pt x="3868895" y="5621507"/>
                  <a:pt x="3870457" y="5634343"/>
                </a:cubicBezTo>
                <a:cubicBezTo>
                  <a:pt x="3872020" y="5647180"/>
                  <a:pt x="3875982" y="5659514"/>
                  <a:pt x="3882345" y="5671346"/>
                </a:cubicBezTo>
                <a:cubicBezTo>
                  <a:pt x="3888707" y="5683178"/>
                  <a:pt x="3898586" y="5692665"/>
                  <a:pt x="3911980" y="5699809"/>
                </a:cubicBezTo>
                <a:cubicBezTo>
                  <a:pt x="3925375" y="5706953"/>
                  <a:pt x="3942230" y="5710525"/>
                  <a:pt x="3962545" y="5710525"/>
                </a:cubicBezTo>
                <a:cubicBezTo>
                  <a:pt x="3980404" y="5710525"/>
                  <a:pt x="3996198" y="5706778"/>
                  <a:pt x="4009928" y="5699286"/>
                </a:cubicBezTo>
                <a:cubicBezTo>
                  <a:pt x="4023657" y="5691793"/>
                  <a:pt x="4035210" y="5680554"/>
                  <a:pt x="4044586" y="5665569"/>
                </a:cubicBezTo>
                <a:lnTo>
                  <a:pt x="4042242" y="5702488"/>
                </a:lnTo>
                <a:lnTo>
                  <a:pt x="4179871" y="5702488"/>
                </a:lnTo>
                <a:lnTo>
                  <a:pt x="4179871" y="5258124"/>
                </a:lnTo>
                <a:lnTo>
                  <a:pt x="4044586" y="5258124"/>
                </a:lnTo>
                <a:lnTo>
                  <a:pt x="4044586" y="5557157"/>
                </a:lnTo>
                <a:cubicBezTo>
                  <a:pt x="4044586" y="5593546"/>
                  <a:pt x="4043637" y="5615089"/>
                  <a:pt x="4041740" y="5621786"/>
                </a:cubicBezTo>
                <a:cubicBezTo>
                  <a:pt x="4039842" y="5628483"/>
                  <a:pt x="4033870" y="5631832"/>
                  <a:pt x="4023825" y="5631832"/>
                </a:cubicBezTo>
                <a:cubicBezTo>
                  <a:pt x="4014448" y="5631832"/>
                  <a:pt x="4008700" y="5628595"/>
                  <a:pt x="4006579" y="5622121"/>
                </a:cubicBezTo>
                <a:cubicBezTo>
                  <a:pt x="4004458" y="5615647"/>
                  <a:pt x="4003398" y="5595109"/>
                  <a:pt x="4003398" y="5560506"/>
                </a:cubicBezTo>
                <a:lnTo>
                  <a:pt x="4003398" y="5258124"/>
                </a:lnTo>
                <a:close/>
                <a:moveTo>
                  <a:pt x="5590724" y="5250088"/>
                </a:moveTo>
                <a:cubicBezTo>
                  <a:pt x="5561033" y="5250088"/>
                  <a:pt x="5534969" y="5254664"/>
                  <a:pt x="5512534" y="5263817"/>
                </a:cubicBezTo>
                <a:cubicBezTo>
                  <a:pt x="5490098" y="5272970"/>
                  <a:pt x="5474192" y="5285974"/>
                  <a:pt x="5464816" y="5302829"/>
                </a:cubicBezTo>
                <a:cubicBezTo>
                  <a:pt x="5455439" y="5319683"/>
                  <a:pt x="5450751" y="5345859"/>
                  <a:pt x="5450751" y="5381354"/>
                </a:cubicBezTo>
                <a:cubicBezTo>
                  <a:pt x="5450751" y="5406357"/>
                  <a:pt x="5455104" y="5427956"/>
                  <a:pt x="5463811" y="5446150"/>
                </a:cubicBezTo>
                <a:cubicBezTo>
                  <a:pt x="5472517" y="5464344"/>
                  <a:pt x="5496739" y="5484604"/>
                  <a:pt x="5536476" y="5506928"/>
                </a:cubicBezTo>
                <a:cubicBezTo>
                  <a:pt x="5583804" y="5533270"/>
                  <a:pt x="5610035" y="5549121"/>
                  <a:pt x="5615169" y="5554478"/>
                </a:cubicBezTo>
                <a:cubicBezTo>
                  <a:pt x="5620080" y="5559836"/>
                  <a:pt x="5622536" y="5573119"/>
                  <a:pt x="5622536" y="5594327"/>
                </a:cubicBezTo>
                <a:cubicBezTo>
                  <a:pt x="5622536" y="5609731"/>
                  <a:pt x="5620639" y="5619833"/>
                  <a:pt x="5616843" y="5624632"/>
                </a:cubicBezTo>
                <a:cubicBezTo>
                  <a:pt x="5613048" y="5629432"/>
                  <a:pt x="5606351" y="5631832"/>
                  <a:pt x="5596752" y="5631832"/>
                </a:cubicBezTo>
                <a:cubicBezTo>
                  <a:pt x="5587822" y="5631832"/>
                  <a:pt x="5581850" y="5628260"/>
                  <a:pt x="5578836" y="5621116"/>
                </a:cubicBezTo>
                <a:cubicBezTo>
                  <a:pt x="5575823" y="5613972"/>
                  <a:pt x="5574316" y="5598457"/>
                  <a:pt x="5574316" y="5574570"/>
                </a:cubicBezTo>
                <a:lnTo>
                  <a:pt x="5574316" y="5546442"/>
                </a:lnTo>
                <a:lnTo>
                  <a:pt x="5454435" y="5546442"/>
                </a:lnTo>
                <a:lnTo>
                  <a:pt x="5454435" y="5567873"/>
                </a:lnTo>
                <a:cubicBezTo>
                  <a:pt x="5454435" y="5604931"/>
                  <a:pt x="5459011" y="5632613"/>
                  <a:pt x="5468164" y="5650919"/>
                </a:cubicBezTo>
                <a:cubicBezTo>
                  <a:pt x="5477317" y="5669225"/>
                  <a:pt x="5494116" y="5683736"/>
                  <a:pt x="5518561" y="5694451"/>
                </a:cubicBezTo>
                <a:cubicBezTo>
                  <a:pt x="5543006" y="5705167"/>
                  <a:pt x="5572418" y="5710525"/>
                  <a:pt x="5606798" y="5710525"/>
                </a:cubicBezTo>
                <a:cubicBezTo>
                  <a:pt x="5637828" y="5710525"/>
                  <a:pt x="5664338" y="5705558"/>
                  <a:pt x="5686328" y="5695623"/>
                </a:cubicBezTo>
                <a:cubicBezTo>
                  <a:pt x="5708317" y="5685689"/>
                  <a:pt x="5724000" y="5671513"/>
                  <a:pt x="5733376" y="5653096"/>
                </a:cubicBezTo>
                <a:cubicBezTo>
                  <a:pt x="5742752" y="5634678"/>
                  <a:pt x="5747440" y="5607387"/>
                  <a:pt x="5747440" y="5571222"/>
                </a:cubicBezTo>
                <a:cubicBezTo>
                  <a:pt x="5747440" y="5538851"/>
                  <a:pt x="5741301" y="5514183"/>
                  <a:pt x="5729023" y="5497217"/>
                </a:cubicBezTo>
                <a:cubicBezTo>
                  <a:pt x="5716744" y="5480250"/>
                  <a:pt x="5690960" y="5462168"/>
                  <a:pt x="5651669" y="5442969"/>
                </a:cubicBezTo>
                <a:cubicBezTo>
                  <a:pt x="5622201" y="5428458"/>
                  <a:pt x="5602723" y="5417408"/>
                  <a:pt x="5593236" y="5409818"/>
                </a:cubicBezTo>
                <a:cubicBezTo>
                  <a:pt x="5583748" y="5402227"/>
                  <a:pt x="5578055" y="5395251"/>
                  <a:pt x="5576158" y="5388889"/>
                </a:cubicBezTo>
                <a:cubicBezTo>
                  <a:pt x="5574260" y="5382526"/>
                  <a:pt x="5573311" y="5372536"/>
                  <a:pt x="5573311" y="5358918"/>
                </a:cubicBezTo>
                <a:cubicBezTo>
                  <a:pt x="5573311" y="5348872"/>
                  <a:pt x="5575209" y="5341338"/>
                  <a:pt x="5579004" y="5336315"/>
                </a:cubicBezTo>
                <a:cubicBezTo>
                  <a:pt x="5582799" y="5331292"/>
                  <a:pt x="5588492" y="5328781"/>
                  <a:pt x="5596082" y="5328781"/>
                </a:cubicBezTo>
                <a:cubicBezTo>
                  <a:pt x="5605458" y="5328781"/>
                  <a:pt x="5611318" y="5331515"/>
                  <a:pt x="5613662" y="5336985"/>
                </a:cubicBezTo>
                <a:cubicBezTo>
                  <a:pt x="5616006" y="5342454"/>
                  <a:pt x="5617178" y="5355458"/>
                  <a:pt x="5617178" y="5375996"/>
                </a:cubicBezTo>
                <a:lnTo>
                  <a:pt x="5617178" y="5400106"/>
                </a:lnTo>
                <a:lnTo>
                  <a:pt x="5737059" y="5400106"/>
                </a:lnTo>
                <a:lnTo>
                  <a:pt x="5737059" y="5374322"/>
                </a:lnTo>
                <a:cubicBezTo>
                  <a:pt x="5737059" y="5351998"/>
                  <a:pt x="5735887" y="5335589"/>
                  <a:pt x="5733543" y="5325097"/>
                </a:cubicBezTo>
                <a:cubicBezTo>
                  <a:pt x="5731199" y="5314605"/>
                  <a:pt x="5724502" y="5303219"/>
                  <a:pt x="5713452" y="5290941"/>
                </a:cubicBezTo>
                <a:cubicBezTo>
                  <a:pt x="5702401" y="5278663"/>
                  <a:pt x="5686551" y="5268784"/>
                  <a:pt x="5665901" y="5261306"/>
                </a:cubicBezTo>
                <a:cubicBezTo>
                  <a:pt x="5645251" y="5253827"/>
                  <a:pt x="5620192" y="5250088"/>
                  <a:pt x="5590724" y="5250088"/>
                </a:cubicBezTo>
                <a:close/>
                <a:moveTo>
                  <a:pt x="5319187" y="5250088"/>
                </a:moveTo>
                <a:cubicBezTo>
                  <a:pt x="5300658" y="5250088"/>
                  <a:pt x="5284306" y="5254169"/>
                  <a:pt x="5270130" y="5262331"/>
                </a:cubicBezTo>
                <a:cubicBezTo>
                  <a:pt x="5255954" y="5270493"/>
                  <a:pt x="5243955" y="5282737"/>
                  <a:pt x="5234132" y="5299061"/>
                </a:cubicBezTo>
                <a:lnTo>
                  <a:pt x="5236476" y="5258124"/>
                </a:lnTo>
                <a:lnTo>
                  <a:pt x="5098847" y="5258124"/>
                </a:lnTo>
                <a:lnTo>
                  <a:pt x="5098847" y="5702488"/>
                </a:lnTo>
                <a:lnTo>
                  <a:pt x="5234132" y="5702488"/>
                </a:lnTo>
                <a:lnTo>
                  <a:pt x="5234132" y="5402116"/>
                </a:lnTo>
                <a:cubicBezTo>
                  <a:pt x="5234132" y="5368629"/>
                  <a:pt x="5235360" y="5348035"/>
                  <a:pt x="5237816" y="5340333"/>
                </a:cubicBezTo>
                <a:cubicBezTo>
                  <a:pt x="5240271" y="5332632"/>
                  <a:pt x="5246299" y="5328781"/>
                  <a:pt x="5255898" y="5328781"/>
                </a:cubicBezTo>
                <a:cubicBezTo>
                  <a:pt x="5265051" y="5328781"/>
                  <a:pt x="5270632" y="5332129"/>
                  <a:pt x="5272642" y="5338826"/>
                </a:cubicBezTo>
                <a:cubicBezTo>
                  <a:pt x="5274651" y="5345524"/>
                  <a:pt x="5275655" y="5364164"/>
                  <a:pt x="5275655" y="5394749"/>
                </a:cubicBezTo>
                <a:lnTo>
                  <a:pt x="5275655" y="5702488"/>
                </a:lnTo>
                <a:lnTo>
                  <a:pt x="5410940" y="5702488"/>
                </a:lnTo>
                <a:lnTo>
                  <a:pt x="5410940" y="5391065"/>
                </a:lnTo>
                <a:cubicBezTo>
                  <a:pt x="5410940" y="5352221"/>
                  <a:pt x="5408819" y="5324483"/>
                  <a:pt x="5404577" y="5307852"/>
                </a:cubicBezTo>
                <a:cubicBezTo>
                  <a:pt x="5400336" y="5291220"/>
                  <a:pt x="5390848" y="5277435"/>
                  <a:pt x="5376114" y="5266496"/>
                </a:cubicBezTo>
                <a:cubicBezTo>
                  <a:pt x="5361380" y="5255557"/>
                  <a:pt x="5342404" y="5250088"/>
                  <a:pt x="5319187" y="5250088"/>
                </a:cubicBezTo>
                <a:close/>
                <a:moveTo>
                  <a:pt x="4893093" y="5250088"/>
                </a:moveTo>
                <a:cubicBezTo>
                  <a:pt x="4856927" y="5250088"/>
                  <a:pt x="4827236" y="5257120"/>
                  <a:pt x="4804019" y="5271184"/>
                </a:cubicBezTo>
                <a:cubicBezTo>
                  <a:pt x="4780802" y="5285248"/>
                  <a:pt x="4764728" y="5303889"/>
                  <a:pt x="4755799" y="5327106"/>
                </a:cubicBezTo>
                <a:cubicBezTo>
                  <a:pt x="4746869" y="5350323"/>
                  <a:pt x="4742404" y="5382582"/>
                  <a:pt x="4742404" y="5423882"/>
                </a:cubicBezTo>
                <a:lnTo>
                  <a:pt x="4742404" y="5537735"/>
                </a:lnTo>
                <a:cubicBezTo>
                  <a:pt x="4742404" y="5575463"/>
                  <a:pt x="4744860" y="5603759"/>
                  <a:pt x="4749771" y="5622623"/>
                </a:cubicBezTo>
                <a:cubicBezTo>
                  <a:pt x="4754682" y="5641487"/>
                  <a:pt x="4762887" y="5657561"/>
                  <a:pt x="4774384" y="5670843"/>
                </a:cubicBezTo>
                <a:cubicBezTo>
                  <a:pt x="4785881" y="5684126"/>
                  <a:pt x="4802010" y="5694061"/>
                  <a:pt x="4822771" y="5700646"/>
                </a:cubicBezTo>
                <a:cubicBezTo>
                  <a:pt x="4843533" y="5707232"/>
                  <a:pt x="4868871" y="5710525"/>
                  <a:pt x="4898785" y="5710525"/>
                </a:cubicBezTo>
                <a:cubicBezTo>
                  <a:pt x="4925574" y="5710525"/>
                  <a:pt x="4949294" y="5706674"/>
                  <a:pt x="4969944" y="5698972"/>
                </a:cubicBezTo>
                <a:cubicBezTo>
                  <a:pt x="4990594" y="5691270"/>
                  <a:pt x="5007504" y="5679327"/>
                  <a:pt x="5020675" y="5663142"/>
                </a:cubicBezTo>
                <a:cubicBezTo>
                  <a:pt x="5033847" y="5646957"/>
                  <a:pt x="5042442" y="5629544"/>
                  <a:pt x="5046460" y="5610903"/>
                </a:cubicBezTo>
                <a:cubicBezTo>
                  <a:pt x="5050478" y="5592262"/>
                  <a:pt x="5052488" y="5562962"/>
                  <a:pt x="5052488" y="5523001"/>
                </a:cubicBezTo>
                <a:lnTo>
                  <a:pt x="5052488" y="5414171"/>
                </a:lnTo>
                <a:cubicBezTo>
                  <a:pt x="5052488" y="5382694"/>
                  <a:pt x="5050311" y="5359253"/>
                  <a:pt x="5045958" y="5343849"/>
                </a:cubicBezTo>
                <a:cubicBezTo>
                  <a:pt x="5041604" y="5328446"/>
                  <a:pt x="5033512" y="5313488"/>
                  <a:pt x="5021680" y="5298978"/>
                </a:cubicBezTo>
                <a:cubicBezTo>
                  <a:pt x="5009848" y="5284467"/>
                  <a:pt x="4993049" y="5272691"/>
                  <a:pt x="4971283" y="5263650"/>
                </a:cubicBezTo>
                <a:cubicBezTo>
                  <a:pt x="4949517" y="5254608"/>
                  <a:pt x="4923454" y="5250088"/>
                  <a:pt x="4893093" y="5250088"/>
                </a:cubicBezTo>
                <a:close/>
                <a:moveTo>
                  <a:pt x="4361999" y="5250088"/>
                </a:moveTo>
                <a:cubicBezTo>
                  <a:pt x="4332308" y="5250088"/>
                  <a:pt x="4306245" y="5254664"/>
                  <a:pt x="4283809" y="5263817"/>
                </a:cubicBezTo>
                <a:cubicBezTo>
                  <a:pt x="4261373" y="5272970"/>
                  <a:pt x="4245467" y="5285974"/>
                  <a:pt x="4236091" y="5302829"/>
                </a:cubicBezTo>
                <a:cubicBezTo>
                  <a:pt x="4226715" y="5319683"/>
                  <a:pt x="4222026" y="5345859"/>
                  <a:pt x="4222026" y="5381354"/>
                </a:cubicBezTo>
                <a:cubicBezTo>
                  <a:pt x="4222026" y="5406357"/>
                  <a:pt x="4226380" y="5427956"/>
                  <a:pt x="4235086" y="5446150"/>
                </a:cubicBezTo>
                <a:cubicBezTo>
                  <a:pt x="4243793" y="5464344"/>
                  <a:pt x="4268014" y="5484604"/>
                  <a:pt x="4307751" y="5506928"/>
                </a:cubicBezTo>
                <a:cubicBezTo>
                  <a:pt x="4355079" y="5533270"/>
                  <a:pt x="4381310" y="5549121"/>
                  <a:pt x="4386444" y="5554478"/>
                </a:cubicBezTo>
                <a:cubicBezTo>
                  <a:pt x="4391356" y="5559836"/>
                  <a:pt x="4393811" y="5573119"/>
                  <a:pt x="4393811" y="5594327"/>
                </a:cubicBezTo>
                <a:cubicBezTo>
                  <a:pt x="4393811" y="5609731"/>
                  <a:pt x="4391914" y="5619833"/>
                  <a:pt x="4388119" y="5624632"/>
                </a:cubicBezTo>
                <a:cubicBezTo>
                  <a:pt x="4384324" y="5629432"/>
                  <a:pt x="4377626" y="5631832"/>
                  <a:pt x="4368027" y="5631832"/>
                </a:cubicBezTo>
                <a:cubicBezTo>
                  <a:pt x="4359097" y="5631832"/>
                  <a:pt x="4353125" y="5628260"/>
                  <a:pt x="4350112" y="5621116"/>
                </a:cubicBezTo>
                <a:cubicBezTo>
                  <a:pt x="4347098" y="5613972"/>
                  <a:pt x="4345591" y="5598457"/>
                  <a:pt x="4345591" y="5574570"/>
                </a:cubicBezTo>
                <a:lnTo>
                  <a:pt x="4345591" y="5546442"/>
                </a:lnTo>
                <a:lnTo>
                  <a:pt x="4225710" y="5546442"/>
                </a:lnTo>
                <a:lnTo>
                  <a:pt x="4225710" y="5567873"/>
                </a:lnTo>
                <a:cubicBezTo>
                  <a:pt x="4225710" y="5604931"/>
                  <a:pt x="4230286" y="5632613"/>
                  <a:pt x="4239439" y="5650919"/>
                </a:cubicBezTo>
                <a:cubicBezTo>
                  <a:pt x="4248592" y="5669225"/>
                  <a:pt x="4265391" y="5683736"/>
                  <a:pt x="4289836" y="5694451"/>
                </a:cubicBezTo>
                <a:cubicBezTo>
                  <a:pt x="4314281" y="5705167"/>
                  <a:pt x="4343693" y="5710525"/>
                  <a:pt x="4378073" y="5710525"/>
                </a:cubicBezTo>
                <a:cubicBezTo>
                  <a:pt x="4409103" y="5710525"/>
                  <a:pt x="4435613" y="5705558"/>
                  <a:pt x="4457603" y="5695623"/>
                </a:cubicBezTo>
                <a:cubicBezTo>
                  <a:pt x="4479592" y="5685689"/>
                  <a:pt x="4495275" y="5671513"/>
                  <a:pt x="4504651" y="5653096"/>
                </a:cubicBezTo>
                <a:cubicBezTo>
                  <a:pt x="4514027" y="5634678"/>
                  <a:pt x="4518715" y="5607387"/>
                  <a:pt x="4518715" y="5571222"/>
                </a:cubicBezTo>
                <a:cubicBezTo>
                  <a:pt x="4518715" y="5538851"/>
                  <a:pt x="4512576" y="5514183"/>
                  <a:pt x="4500298" y="5497217"/>
                </a:cubicBezTo>
                <a:cubicBezTo>
                  <a:pt x="4488020" y="5480250"/>
                  <a:pt x="4462235" y="5462168"/>
                  <a:pt x="4422944" y="5442969"/>
                </a:cubicBezTo>
                <a:cubicBezTo>
                  <a:pt x="4393476" y="5428458"/>
                  <a:pt x="4373999" y="5417408"/>
                  <a:pt x="4364511" y="5409818"/>
                </a:cubicBezTo>
                <a:cubicBezTo>
                  <a:pt x="4355023" y="5402227"/>
                  <a:pt x="4349330" y="5395251"/>
                  <a:pt x="4347433" y="5388889"/>
                </a:cubicBezTo>
                <a:cubicBezTo>
                  <a:pt x="4345535" y="5382526"/>
                  <a:pt x="4344586" y="5372536"/>
                  <a:pt x="4344586" y="5358918"/>
                </a:cubicBezTo>
                <a:cubicBezTo>
                  <a:pt x="4344586" y="5348872"/>
                  <a:pt x="4346484" y="5341338"/>
                  <a:pt x="4350279" y="5336315"/>
                </a:cubicBezTo>
                <a:cubicBezTo>
                  <a:pt x="4354074" y="5331292"/>
                  <a:pt x="4359767" y="5328781"/>
                  <a:pt x="4367357" y="5328781"/>
                </a:cubicBezTo>
                <a:cubicBezTo>
                  <a:pt x="4376733" y="5328781"/>
                  <a:pt x="4382593" y="5331515"/>
                  <a:pt x="4384937" y="5336985"/>
                </a:cubicBezTo>
                <a:cubicBezTo>
                  <a:pt x="4387281" y="5342454"/>
                  <a:pt x="4388453" y="5355458"/>
                  <a:pt x="4388453" y="5375996"/>
                </a:cubicBezTo>
                <a:lnTo>
                  <a:pt x="4388453" y="5400106"/>
                </a:lnTo>
                <a:lnTo>
                  <a:pt x="4508335" y="5400106"/>
                </a:lnTo>
                <a:lnTo>
                  <a:pt x="4508335" y="5374322"/>
                </a:lnTo>
                <a:cubicBezTo>
                  <a:pt x="4508335" y="5351998"/>
                  <a:pt x="4507163" y="5335589"/>
                  <a:pt x="4504818" y="5325097"/>
                </a:cubicBezTo>
                <a:cubicBezTo>
                  <a:pt x="4502474" y="5314605"/>
                  <a:pt x="4495777" y="5303219"/>
                  <a:pt x="4484727" y="5290941"/>
                </a:cubicBezTo>
                <a:cubicBezTo>
                  <a:pt x="4473676" y="5278663"/>
                  <a:pt x="4457826" y="5268784"/>
                  <a:pt x="4437176" y="5261306"/>
                </a:cubicBezTo>
                <a:cubicBezTo>
                  <a:pt x="4416526" y="5253827"/>
                  <a:pt x="4391467" y="5250088"/>
                  <a:pt x="4361999" y="5250088"/>
                </a:cubicBezTo>
                <a:close/>
                <a:moveTo>
                  <a:pt x="3837789" y="5250088"/>
                </a:moveTo>
                <a:cubicBezTo>
                  <a:pt x="3800508" y="5252550"/>
                  <a:pt x="3772045" y="5274707"/>
                  <a:pt x="3752399" y="5316558"/>
                </a:cubicBezTo>
                <a:lnTo>
                  <a:pt x="3757757" y="5258124"/>
                </a:lnTo>
                <a:lnTo>
                  <a:pt x="3622472" y="5258124"/>
                </a:lnTo>
                <a:lnTo>
                  <a:pt x="3622472" y="5702488"/>
                </a:lnTo>
                <a:lnTo>
                  <a:pt x="3757757" y="5702488"/>
                </a:lnTo>
                <a:lnTo>
                  <a:pt x="3757757" y="5527020"/>
                </a:lnTo>
                <a:cubicBezTo>
                  <a:pt x="3757757" y="5483934"/>
                  <a:pt x="3759097" y="5456419"/>
                  <a:pt x="3761775" y="5444476"/>
                </a:cubicBezTo>
                <a:cubicBezTo>
                  <a:pt x="3764454" y="5432532"/>
                  <a:pt x="3771598" y="5423212"/>
                  <a:pt x="3783207" y="5416515"/>
                </a:cubicBezTo>
                <a:cubicBezTo>
                  <a:pt x="3794815" y="5409818"/>
                  <a:pt x="3813010" y="5406469"/>
                  <a:pt x="3837789" y="5406469"/>
                </a:cubicBezTo>
                <a:close/>
                <a:moveTo>
                  <a:pt x="3271312" y="5250088"/>
                </a:moveTo>
                <a:cubicBezTo>
                  <a:pt x="3252783" y="5250088"/>
                  <a:pt x="3236431" y="5254169"/>
                  <a:pt x="3222255" y="5262331"/>
                </a:cubicBezTo>
                <a:cubicBezTo>
                  <a:pt x="3208079" y="5270493"/>
                  <a:pt x="3196080" y="5282737"/>
                  <a:pt x="3186257" y="5299061"/>
                </a:cubicBezTo>
                <a:lnTo>
                  <a:pt x="3188601" y="5258124"/>
                </a:lnTo>
                <a:lnTo>
                  <a:pt x="3050972" y="5258124"/>
                </a:lnTo>
                <a:lnTo>
                  <a:pt x="3050972" y="5702488"/>
                </a:lnTo>
                <a:lnTo>
                  <a:pt x="3186257" y="5702488"/>
                </a:lnTo>
                <a:lnTo>
                  <a:pt x="3186257" y="5402116"/>
                </a:lnTo>
                <a:cubicBezTo>
                  <a:pt x="3186257" y="5368629"/>
                  <a:pt x="3187485" y="5348035"/>
                  <a:pt x="3189941" y="5340333"/>
                </a:cubicBezTo>
                <a:cubicBezTo>
                  <a:pt x="3192396" y="5332632"/>
                  <a:pt x="3198424" y="5328781"/>
                  <a:pt x="3208023" y="5328781"/>
                </a:cubicBezTo>
                <a:cubicBezTo>
                  <a:pt x="3217176" y="5328781"/>
                  <a:pt x="3222757" y="5332129"/>
                  <a:pt x="3224766" y="5338826"/>
                </a:cubicBezTo>
                <a:cubicBezTo>
                  <a:pt x="3226776" y="5345524"/>
                  <a:pt x="3227780" y="5364164"/>
                  <a:pt x="3227780" y="5394749"/>
                </a:cubicBezTo>
                <a:lnTo>
                  <a:pt x="3227780" y="5702488"/>
                </a:lnTo>
                <a:lnTo>
                  <a:pt x="3363065" y="5702488"/>
                </a:lnTo>
                <a:lnTo>
                  <a:pt x="3363065" y="5391065"/>
                </a:lnTo>
                <a:cubicBezTo>
                  <a:pt x="3363065" y="5352221"/>
                  <a:pt x="3360944" y="5324483"/>
                  <a:pt x="3356703" y="5307852"/>
                </a:cubicBezTo>
                <a:cubicBezTo>
                  <a:pt x="3352461" y="5291220"/>
                  <a:pt x="3342973" y="5277435"/>
                  <a:pt x="3328239" y="5266496"/>
                </a:cubicBezTo>
                <a:cubicBezTo>
                  <a:pt x="3313505" y="5255557"/>
                  <a:pt x="3294530" y="5250088"/>
                  <a:pt x="3271312" y="5250088"/>
                </a:cubicBezTo>
                <a:close/>
                <a:moveTo>
                  <a:pt x="3419954" y="5198854"/>
                </a:moveTo>
                <a:lnTo>
                  <a:pt x="3419954" y="5268840"/>
                </a:lnTo>
                <a:lnTo>
                  <a:pt x="3390821" y="5268840"/>
                </a:lnTo>
                <a:lnTo>
                  <a:pt x="3390821" y="5339161"/>
                </a:lnTo>
                <a:lnTo>
                  <a:pt x="3419954" y="5339161"/>
                </a:lnTo>
                <a:lnTo>
                  <a:pt x="3419954" y="5564859"/>
                </a:lnTo>
                <a:cubicBezTo>
                  <a:pt x="3419954" y="5609061"/>
                  <a:pt x="3421182" y="5637134"/>
                  <a:pt x="3423638" y="5649077"/>
                </a:cubicBezTo>
                <a:cubicBezTo>
                  <a:pt x="3426094" y="5661021"/>
                  <a:pt x="3432344" y="5671625"/>
                  <a:pt x="3442390" y="5680889"/>
                </a:cubicBezTo>
                <a:cubicBezTo>
                  <a:pt x="3452436" y="5690154"/>
                  <a:pt x="3464045" y="5696070"/>
                  <a:pt x="3477216" y="5698637"/>
                </a:cubicBezTo>
                <a:cubicBezTo>
                  <a:pt x="3490387" y="5701204"/>
                  <a:pt x="3512377" y="5702488"/>
                  <a:pt x="3543184" y="5702488"/>
                </a:cubicBezTo>
                <a:lnTo>
                  <a:pt x="3597767" y="5702488"/>
                </a:lnTo>
                <a:lnTo>
                  <a:pt x="3597767" y="5630827"/>
                </a:lnTo>
                <a:cubicBezTo>
                  <a:pt x="3575666" y="5630827"/>
                  <a:pt x="3563109" y="5629153"/>
                  <a:pt x="3560095" y="5625804"/>
                </a:cubicBezTo>
                <a:cubicBezTo>
                  <a:pt x="3557081" y="5622456"/>
                  <a:pt x="3555574" y="5606159"/>
                  <a:pt x="3555574" y="5576914"/>
                </a:cubicBezTo>
                <a:lnTo>
                  <a:pt x="3555574" y="5339161"/>
                </a:lnTo>
                <a:lnTo>
                  <a:pt x="3592074" y="5339161"/>
                </a:lnTo>
                <a:lnTo>
                  <a:pt x="3592074" y="5268840"/>
                </a:lnTo>
                <a:lnTo>
                  <a:pt x="3555574" y="5268840"/>
                </a:lnTo>
                <a:lnTo>
                  <a:pt x="3555574" y="5198854"/>
                </a:lnTo>
                <a:close/>
                <a:moveTo>
                  <a:pt x="4555922" y="5160344"/>
                </a:moveTo>
                <a:lnTo>
                  <a:pt x="4555922" y="5231001"/>
                </a:lnTo>
                <a:lnTo>
                  <a:pt x="4695226" y="5231001"/>
                </a:lnTo>
                <a:lnTo>
                  <a:pt x="4695226" y="5160344"/>
                </a:lnTo>
                <a:close/>
                <a:moveTo>
                  <a:pt x="2854966" y="5160344"/>
                </a:moveTo>
                <a:lnTo>
                  <a:pt x="2854966" y="5702488"/>
                </a:lnTo>
                <a:lnTo>
                  <a:pt x="2995943" y="5702488"/>
                </a:lnTo>
                <a:lnTo>
                  <a:pt x="2995943" y="5160344"/>
                </a:lnTo>
                <a:close/>
                <a:moveTo>
                  <a:pt x="5336600" y="4500106"/>
                </a:moveTo>
                <a:cubicBezTo>
                  <a:pt x="5344190" y="4500106"/>
                  <a:pt x="5349213" y="4503454"/>
                  <a:pt x="5351669" y="4510152"/>
                </a:cubicBezTo>
                <a:cubicBezTo>
                  <a:pt x="5354125" y="4516849"/>
                  <a:pt x="5355352" y="4531695"/>
                  <a:pt x="5355352" y="4554689"/>
                </a:cubicBezTo>
                <a:lnTo>
                  <a:pt x="5355352" y="4587170"/>
                </a:lnTo>
                <a:lnTo>
                  <a:pt x="5315839" y="4587170"/>
                </a:lnTo>
                <a:lnTo>
                  <a:pt x="5315839" y="4554689"/>
                </a:lnTo>
                <a:cubicBezTo>
                  <a:pt x="5315839" y="4529685"/>
                  <a:pt x="5316955" y="4514337"/>
                  <a:pt x="5319187" y="4508645"/>
                </a:cubicBezTo>
                <a:cubicBezTo>
                  <a:pt x="5321420" y="4502952"/>
                  <a:pt x="5327224" y="4500106"/>
                  <a:pt x="5336600" y="4500106"/>
                </a:cubicBezTo>
                <a:close/>
                <a:moveTo>
                  <a:pt x="4984845" y="4500106"/>
                </a:moveTo>
                <a:cubicBezTo>
                  <a:pt x="4992882" y="4500106"/>
                  <a:pt x="4998072" y="4502896"/>
                  <a:pt x="5000416" y="4508477"/>
                </a:cubicBezTo>
                <a:cubicBezTo>
                  <a:pt x="5002760" y="4514058"/>
                  <a:pt x="5003932" y="4527006"/>
                  <a:pt x="5003932" y="4547322"/>
                </a:cubicBezTo>
                <a:lnTo>
                  <a:pt x="5003932" y="4684950"/>
                </a:lnTo>
                <a:cubicBezTo>
                  <a:pt x="5003932" y="4710177"/>
                  <a:pt x="5002593" y="4726362"/>
                  <a:pt x="4999914" y="4733505"/>
                </a:cubicBezTo>
                <a:cubicBezTo>
                  <a:pt x="4997235" y="4740649"/>
                  <a:pt x="4991431" y="4744221"/>
                  <a:pt x="4982501" y="4744221"/>
                </a:cubicBezTo>
                <a:cubicBezTo>
                  <a:pt x="4974688" y="4744221"/>
                  <a:pt x="4969553" y="4741263"/>
                  <a:pt x="4967097" y="4735347"/>
                </a:cubicBezTo>
                <a:cubicBezTo>
                  <a:pt x="4964642" y="4729431"/>
                  <a:pt x="4963414" y="4716539"/>
                  <a:pt x="4963414" y="4696670"/>
                </a:cubicBezTo>
                <a:lnTo>
                  <a:pt x="4963414" y="4547322"/>
                </a:lnTo>
                <a:cubicBezTo>
                  <a:pt x="4963414" y="4528569"/>
                  <a:pt x="4965032" y="4516012"/>
                  <a:pt x="4968269" y="4509649"/>
                </a:cubicBezTo>
                <a:cubicBezTo>
                  <a:pt x="4971506" y="4503287"/>
                  <a:pt x="4977032" y="4500106"/>
                  <a:pt x="4984845" y="4500106"/>
                </a:cubicBezTo>
                <a:close/>
                <a:moveTo>
                  <a:pt x="4632420" y="4500106"/>
                </a:moveTo>
                <a:cubicBezTo>
                  <a:pt x="4640457" y="4500106"/>
                  <a:pt x="4645647" y="4502896"/>
                  <a:pt x="4647991" y="4508477"/>
                </a:cubicBezTo>
                <a:cubicBezTo>
                  <a:pt x="4650335" y="4514058"/>
                  <a:pt x="4651507" y="4527006"/>
                  <a:pt x="4651507" y="4547322"/>
                </a:cubicBezTo>
                <a:lnTo>
                  <a:pt x="4651507" y="4684950"/>
                </a:lnTo>
                <a:cubicBezTo>
                  <a:pt x="4651507" y="4710177"/>
                  <a:pt x="4650168" y="4726362"/>
                  <a:pt x="4647489" y="4733505"/>
                </a:cubicBezTo>
                <a:cubicBezTo>
                  <a:pt x="4644810" y="4740649"/>
                  <a:pt x="4639006" y="4744221"/>
                  <a:pt x="4630076" y="4744221"/>
                </a:cubicBezTo>
                <a:cubicBezTo>
                  <a:pt x="4622263" y="4744221"/>
                  <a:pt x="4617128" y="4741263"/>
                  <a:pt x="4614672" y="4735347"/>
                </a:cubicBezTo>
                <a:cubicBezTo>
                  <a:pt x="4612217" y="4729431"/>
                  <a:pt x="4610989" y="4716539"/>
                  <a:pt x="4610989" y="4696670"/>
                </a:cubicBezTo>
                <a:lnTo>
                  <a:pt x="4610989" y="4547322"/>
                </a:lnTo>
                <a:cubicBezTo>
                  <a:pt x="4610989" y="4528569"/>
                  <a:pt x="4612607" y="4516012"/>
                  <a:pt x="4615844" y="4509649"/>
                </a:cubicBezTo>
                <a:cubicBezTo>
                  <a:pt x="4619081" y="4503287"/>
                  <a:pt x="4624607" y="4500106"/>
                  <a:pt x="4632420" y="4500106"/>
                </a:cubicBezTo>
                <a:close/>
                <a:moveTo>
                  <a:pt x="4278656" y="4500106"/>
                </a:moveTo>
                <a:cubicBezTo>
                  <a:pt x="4286692" y="4500106"/>
                  <a:pt x="4291938" y="4503064"/>
                  <a:pt x="4294394" y="4508980"/>
                </a:cubicBezTo>
                <a:cubicBezTo>
                  <a:pt x="4296850" y="4514896"/>
                  <a:pt x="4298078" y="4529239"/>
                  <a:pt x="4298078" y="4552010"/>
                </a:cubicBezTo>
                <a:lnTo>
                  <a:pt x="4298078" y="4756946"/>
                </a:lnTo>
                <a:cubicBezTo>
                  <a:pt x="4298078" y="4776145"/>
                  <a:pt x="4296794" y="4788646"/>
                  <a:pt x="4294227" y="4794451"/>
                </a:cubicBezTo>
                <a:cubicBezTo>
                  <a:pt x="4291659" y="4800255"/>
                  <a:pt x="4286357" y="4803157"/>
                  <a:pt x="4278321" y="4803157"/>
                </a:cubicBezTo>
                <a:cubicBezTo>
                  <a:pt x="4270507" y="4803157"/>
                  <a:pt x="4265261" y="4799976"/>
                  <a:pt x="4262582" y="4793613"/>
                </a:cubicBezTo>
                <a:cubicBezTo>
                  <a:pt x="4259903" y="4787251"/>
                  <a:pt x="4258564" y="4773577"/>
                  <a:pt x="4258564" y="4752593"/>
                </a:cubicBezTo>
                <a:lnTo>
                  <a:pt x="4258564" y="4552010"/>
                </a:lnTo>
                <a:cubicBezTo>
                  <a:pt x="4258564" y="4529239"/>
                  <a:pt x="4259903" y="4514896"/>
                  <a:pt x="4262582" y="4508980"/>
                </a:cubicBezTo>
                <a:cubicBezTo>
                  <a:pt x="4265261" y="4503064"/>
                  <a:pt x="4270619" y="4500106"/>
                  <a:pt x="4278656" y="4500106"/>
                </a:cubicBezTo>
                <a:close/>
                <a:moveTo>
                  <a:pt x="3431600" y="4500106"/>
                </a:moveTo>
                <a:cubicBezTo>
                  <a:pt x="3439191" y="4500106"/>
                  <a:pt x="3444213" y="4503454"/>
                  <a:pt x="3446669" y="4510152"/>
                </a:cubicBezTo>
                <a:cubicBezTo>
                  <a:pt x="3449125" y="4516849"/>
                  <a:pt x="3450353" y="4531695"/>
                  <a:pt x="3450353" y="4554689"/>
                </a:cubicBezTo>
                <a:lnTo>
                  <a:pt x="3450353" y="4587170"/>
                </a:lnTo>
                <a:lnTo>
                  <a:pt x="3410839" y="4587170"/>
                </a:lnTo>
                <a:lnTo>
                  <a:pt x="3410839" y="4554689"/>
                </a:lnTo>
                <a:cubicBezTo>
                  <a:pt x="3410839" y="4529685"/>
                  <a:pt x="3411955" y="4514337"/>
                  <a:pt x="3414187" y="4508645"/>
                </a:cubicBezTo>
                <a:cubicBezTo>
                  <a:pt x="3416420" y="4502952"/>
                  <a:pt x="3422224" y="4500106"/>
                  <a:pt x="3431600" y="4500106"/>
                </a:cubicBezTo>
                <a:close/>
                <a:moveTo>
                  <a:pt x="3603869" y="4429450"/>
                </a:moveTo>
                <a:lnTo>
                  <a:pt x="3677947" y="4801148"/>
                </a:lnTo>
                <a:cubicBezTo>
                  <a:pt x="3683535" y="4828607"/>
                  <a:pt x="3686329" y="4844122"/>
                  <a:pt x="3686329" y="4847694"/>
                </a:cubicBezTo>
                <a:cubicBezTo>
                  <a:pt x="3686329" y="4855061"/>
                  <a:pt x="3683310" y="4859805"/>
                  <a:pt x="3677272" y="4861926"/>
                </a:cubicBezTo>
                <a:cubicBezTo>
                  <a:pt x="3671234" y="4864046"/>
                  <a:pt x="3657705" y="4865107"/>
                  <a:pt x="3636685" y="4865107"/>
                </a:cubicBezTo>
                <a:lnTo>
                  <a:pt x="3636685" y="4936098"/>
                </a:lnTo>
                <a:lnTo>
                  <a:pt x="3718716" y="4936098"/>
                </a:lnTo>
                <a:cubicBezTo>
                  <a:pt x="3756218" y="4936098"/>
                  <a:pt x="3783506" y="4933251"/>
                  <a:pt x="3800583" y="4927559"/>
                </a:cubicBezTo>
                <a:cubicBezTo>
                  <a:pt x="3817659" y="4921866"/>
                  <a:pt x="3830996" y="4912992"/>
                  <a:pt x="3840594" y="4900937"/>
                </a:cubicBezTo>
                <a:cubicBezTo>
                  <a:pt x="3850191" y="4888882"/>
                  <a:pt x="3857055" y="4873590"/>
                  <a:pt x="3861185" y="4855061"/>
                </a:cubicBezTo>
                <a:cubicBezTo>
                  <a:pt x="3865315" y="4836532"/>
                  <a:pt x="3870437" y="4801821"/>
                  <a:pt x="3876552" y="4750929"/>
                </a:cubicBezTo>
                <a:lnTo>
                  <a:pt x="3915208" y="4429450"/>
                </a:lnTo>
                <a:lnTo>
                  <a:pt x="3792815" y="4429450"/>
                </a:lnTo>
                <a:lnTo>
                  <a:pt x="3771133" y="4729487"/>
                </a:lnTo>
                <a:lnTo>
                  <a:pt x="3726680" y="4429450"/>
                </a:lnTo>
                <a:close/>
                <a:moveTo>
                  <a:pt x="5752314" y="4421413"/>
                </a:moveTo>
                <a:cubicBezTo>
                  <a:pt x="5715033" y="4423876"/>
                  <a:pt x="5686569" y="4446032"/>
                  <a:pt x="5666924" y="4487883"/>
                </a:cubicBezTo>
                <a:lnTo>
                  <a:pt x="5672282" y="4429450"/>
                </a:lnTo>
                <a:lnTo>
                  <a:pt x="5536997" y="4429450"/>
                </a:lnTo>
                <a:lnTo>
                  <a:pt x="5536997" y="4873813"/>
                </a:lnTo>
                <a:lnTo>
                  <a:pt x="5672282" y="4873813"/>
                </a:lnTo>
                <a:lnTo>
                  <a:pt x="5672282" y="4698345"/>
                </a:lnTo>
                <a:cubicBezTo>
                  <a:pt x="5672282" y="4655259"/>
                  <a:pt x="5673621" y="4627744"/>
                  <a:pt x="5676300" y="4615801"/>
                </a:cubicBezTo>
                <a:cubicBezTo>
                  <a:pt x="5678979" y="4603858"/>
                  <a:pt x="5686123" y="4594537"/>
                  <a:pt x="5697732" y="4587840"/>
                </a:cubicBezTo>
                <a:cubicBezTo>
                  <a:pt x="5709340" y="4581143"/>
                  <a:pt x="5727534" y="4577794"/>
                  <a:pt x="5752314" y="4577794"/>
                </a:cubicBezTo>
                <a:close/>
                <a:moveTo>
                  <a:pt x="5330238" y="4421413"/>
                </a:moveTo>
                <a:cubicBezTo>
                  <a:pt x="5299207" y="4421413"/>
                  <a:pt x="5271749" y="4427385"/>
                  <a:pt x="5247862" y="4439328"/>
                </a:cubicBezTo>
                <a:cubicBezTo>
                  <a:pt x="5223975" y="4451272"/>
                  <a:pt x="5206785" y="4468461"/>
                  <a:pt x="5196293" y="4490897"/>
                </a:cubicBezTo>
                <a:cubicBezTo>
                  <a:pt x="5185800" y="4513333"/>
                  <a:pt x="5180554" y="4543973"/>
                  <a:pt x="5180554" y="4582817"/>
                </a:cubicBezTo>
                <a:lnTo>
                  <a:pt x="5180554" y="4712409"/>
                </a:lnTo>
                <a:cubicBezTo>
                  <a:pt x="5180554" y="4745449"/>
                  <a:pt x="5182898" y="4770619"/>
                  <a:pt x="5187586" y="4787921"/>
                </a:cubicBezTo>
                <a:cubicBezTo>
                  <a:pt x="5192274" y="4805222"/>
                  <a:pt x="5200702" y="4821072"/>
                  <a:pt x="5212868" y="4835471"/>
                </a:cubicBezTo>
                <a:cubicBezTo>
                  <a:pt x="5225035" y="4849870"/>
                  <a:pt x="5242057" y="4861200"/>
                  <a:pt x="5263935" y="4869460"/>
                </a:cubicBezTo>
                <a:cubicBezTo>
                  <a:pt x="5285813" y="4877720"/>
                  <a:pt x="5311039" y="4881850"/>
                  <a:pt x="5339614" y="4881850"/>
                </a:cubicBezTo>
                <a:cubicBezTo>
                  <a:pt x="5369082" y="4881850"/>
                  <a:pt x="5393583" y="4877664"/>
                  <a:pt x="5413116" y="4869292"/>
                </a:cubicBezTo>
                <a:cubicBezTo>
                  <a:pt x="5432650" y="4860921"/>
                  <a:pt x="5448779" y="4848364"/>
                  <a:pt x="5461504" y="4831620"/>
                </a:cubicBezTo>
                <a:cubicBezTo>
                  <a:pt x="5474229" y="4814877"/>
                  <a:pt x="5482321" y="4799139"/>
                  <a:pt x="5485782" y="4784405"/>
                </a:cubicBezTo>
                <a:cubicBezTo>
                  <a:pt x="5489242" y="4769671"/>
                  <a:pt x="5490972" y="4748574"/>
                  <a:pt x="5490972" y="4721115"/>
                </a:cubicBezTo>
                <a:lnTo>
                  <a:pt x="5490972" y="4688299"/>
                </a:lnTo>
                <a:lnTo>
                  <a:pt x="5362719" y="4688299"/>
                </a:lnTo>
                <a:lnTo>
                  <a:pt x="5362719" y="4746900"/>
                </a:lnTo>
                <a:cubicBezTo>
                  <a:pt x="5362719" y="4769001"/>
                  <a:pt x="5360989" y="4783902"/>
                  <a:pt x="5357529" y="4791604"/>
                </a:cubicBezTo>
                <a:cubicBezTo>
                  <a:pt x="5354069" y="4799306"/>
                  <a:pt x="5347204" y="4803157"/>
                  <a:pt x="5336935" y="4803157"/>
                </a:cubicBezTo>
                <a:cubicBezTo>
                  <a:pt x="5328675" y="4803157"/>
                  <a:pt x="5323094" y="4800255"/>
                  <a:pt x="5320192" y="4794451"/>
                </a:cubicBezTo>
                <a:cubicBezTo>
                  <a:pt x="5317290" y="4788646"/>
                  <a:pt x="5315839" y="4775698"/>
                  <a:pt x="5315839" y="4755606"/>
                </a:cubicBezTo>
                <a:lnTo>
                  <a:pt x="5315839" y="4659501"/>
                </a:lnTo>
                <a:lnTo>
                  <a:pt x="5490972" y="4659501"/>
                </a:lnTo>
                <a:lnTo>
                  <a:pt x="5490972" y="4600565"/>
                </a:lnTo>
                <a:cubicBezTo>
                  <a:pt x="5490972" y="4557479"/>
                  <a:pt x="5486005" y="4524049"/>
                  <a:pt x="5476071" y="4500273"/>
                </a:cubicBezTo>
                <a:cubicBezTo>
                  <a:pt x="5466136" y="4476498"/>
                  <a:pt x="5448835" y="4457411"/>
                  <a:pt x="5424167" y="4443012"/>
                </a:cubicBezTo>
                <a:cubicBezTo>
                  <a:pt x="5399499" y="4428612"/>
                  <a:pt x="5368189" y="4421413"/>
                  <a:pt x="5330238" y="4421413"/>
                </a:cubicBezTo>
                <a:close/>
                <a:moveTo>
                  <a:pt x="4920217" y="4421413"/>
                </a:moveTo>
                <a:cubicBezTo>
                  <a:pt x="4889186" y="4421413"/>
                  <a:pt x="4866080" y="4430677"/>
                  <a:pt x="4850900" y="4449207"/>
                </a:cubicBezTo>
                <a:cubicBezTo>
                  <a:pt x="4835719" y="4467736"/>
                  <a:pt x="4828129" y="4498097"/>
                  <a:pt x="4828129" y="4540289"/>
                </a:cubicBezTo>
                <a:lnTo>
                  <a:pt x="4828129" y="4701693"/>
                </a:lnTo>
                <a:cubicBezTo>
                  <a:pt x="4828129" y="4731161"/>
                  <a:pt x="4831031" y="4753876"/>
                  <a:pt x="4836836" y="4769838"/>
                </a:cubicBezTo>
                <a:cubicBezTo>
                  <a:pt x="4842640" y="4785800"/>
                  <a:pt x="4853411" y="4798692"/>
                  <a:pt x="4869150" y="4808515"/>
                </a:cubicBezTo>
                <a:cubicBezTo>
                  <a:pt x="4884888" y="4818337"/>
                  <a:pt x="4904924" y="4823249"/>
                  <a:pt x="4929258" y="4823249"/>
                </a:cubicBezTo>
                <a:cubicBezTo>
                  <a:pt x="4943322" y="4823249"/>
                  <a:pt x="4956772" y="4820563"/>
                  <a:pt x="4969609" y="4815191"/>
                </a:cubicBezTo>
                <a:cubicBezTo>
                  <a:pt x="4982445" y="4809819"/>
                  <a:pt x="4994668" y="4801873"/>
                  <a:pt x="5006276" y="4791353"/>
                </a:cubicBezTo>
                <a:lnTo>
                  <a:pt x="5006276" y="4824876"/>
                </a:lnTo>
                <a:cubicBezTo>
                  <a:pt x="5006276" y="4844092"/>
                  <a:pt x="5004602" y="4856718"/>
                  <a:pt x="5001253" y="4862752"/>
                </a:cubicBezTo>
                <a:cubicBezTo>
                  <a:pt x="4997905" y="4868787"/>
                  <a:pt x="4991096" y="4871804"/>
                  <a:pt x="4980827" y="4871804"/>
                </a:cubicBezTo>
                <a:cubicBezTo>
                  <a:pt x="4966539" y="4871804"/>
                  <a:pt x="4959396" y="4861981"/>
                  <a:pt x="4959396" y="4842336"/>
                </a:cubicBezTo>
                <a:lnTo>
                  <a:pt x="4828129" y="4842336"/>
                </a:lnTo>
                <a:cubicBezTo>
                  <a:pt x="4829022" y="4885199"/>
                  <a:pt x="4842528" y="4913941"/>
                  <a:pt x="4868648" y="4928563"/>
                </a:cubicBezTo>
                <a:cubicBezTo>
                  <a:pt x="4894767" y="4943186"/>
                  <a:pt x="4929369" y="4950497"/>
                  <a:pt x="4972455" y="4950497"/>
                </a:cubicBezTo>
                <a:cubicBezTo>
                  <a:pt x="5007504" y="4950497"/>
                  <a:pt x="5036581" y="4946534"/>
                  <a:pt x="5059687" y="4938609"/>
                </a:cubicBezTo>
                <a:cubicBezTo>
                  <a:pt x="5082793" y="4930684"/>
                  <a:pt x="5100819" y="4919187"/>
                  <a:pt x="5113767" y="4904118"/>
                </a:cubicBezTo>
                <a:cubicBezTo>
                  <a:pt x="5126716" y="4889049"/>
                  <a:pt x="5134250" y="4874762"/>
                  <a:pt x="5136371" y="4861256"/>
                </a:cubicBezTo>
                <a:cubicBezTo>
                  <a:pt x="5138492" y="4847750"/>
                  <a:pt x="5139552" y="4817891"/>
                  <a:pt x="5139552" y="4771680"/>
                </a:cubicBezTo>
                <a:lnTo>
                  <a:pt x="5139552" y="4429450"/>
                </a:lnTo>
                <a:lnTo>
                  <a:pt x="5013643" y="4429450"/>
                </a:lnTo>
                <a:lnTo>
                  <a:pt x="5003932" y="4463020"/>
                </a:lnTo>
                <a:cubicBezTo>
                  <a:pt x="4992993" y="4449151"/>
                  <a:pt x="4980548" y="4438749"/>
                  <a:pt x="4966595" y="4431815"/>
                </a:cubicBezTo>
                <a:cubicBezTo>
                  <a:pt x="4952642" y="4424880"/>
                  <a:pt x="4937183" y="4421413"/>
                  <a:pt x="4920217" y="4421413"/>
                </a:cubicBezTo>
                <a:close/>
                <a:moveTo>
                  <a:pt x="4567791" y="4421413"/>
                </a:moveTo>
                <a:cubicBezTo>
                  <a:pt x="4536761" y="4421413"/>
                  <a:pt x="4513655" y="4430677"/>
                  <a:pt x="4498475" y="4449207"/>
                </a:cubicBezTo>
                <a:cubicBezTo>
                  <a:pt x="4483294" y="4467736"/>
                  <a:pt x="4475704" y="4498097"/>
                  <a:pt x="4475704" y="4540289"/>
                </a:cubicBezTo>
                <a:lnTo>
                  <a:pt x="4475704" y="4701693"/>
                </a:lnTo>
                <a:cubicBezTo>
                  <a:pt x="4475704" y="4731161"/>
                  <a:pt x="4478606" y="4753876"/>
                  <a:pt x="4484410" y="4769838"/>
                </a:cubicBezTo>
                <a:cubicBezTo>
                  <a:pt x="4490215" y="4785800"/>
                  <a:pt x="4500986" y="4798692"/>
                  <a:pt x="4516725" y="4808515"/>
                </a:cubicBezTo>
                <a:cubicBezTo>
                  <a:pt x="4532463" y="4818337"/>
                  <a:pt x="4552499" y="4823249"/>
                  <a:pt x="4576833" y="4823249"/>
                </a:cubicBezTo>
                <a:cubicBezTo>
                  <a:pt x="4590897" y="4823249"/>
                  <a:pt x="4604347" y="4820563"/>
                  <a:pt x="4617184" y="4815191"/>
                </a:cubicBezTo>
                <a:cubicBezTo>
                  <a:pt x="4630020" y="4809819"/>
                  <a:pt x="4642243" y="4801873"/>
                  <a:pt x="4653851" y="4791353"/>
                </a:cubicBezTo>
                <a:lnTo>
                  <a:pt x="4653851" y="4824876"/>
                </a:lnTo>
                <a:cubicBezTo>
                  <a:pt x="4653851" y="4844092"/>
                  <a:pt x="4652177" y="4856718"/>
                  <a:pt x="4648828" y="4862752"/>
                </a:cubicBezTo>
                <a:cubicBezTo>
                  <a:pt x="4645480" y="4868787"/>
                  <a:pt x="4638671" y="4871804"/>
                  <a:pt x="4628402" y="4871804"/>
                </a:cubicBezTo>
                <a:cubicBezTo>
                  <a:pt x="4614114" y="4871804"/>
                  <a:pt x="4606971" y="4861981"/>
                  <a:pt x="4606971" y="4842336"/>
                </a:cubicBezTo>
                <a:lnTo>
                  <a:pt x="4475704" y="4842336"/>
                </a:lnTo>
                <a:cubicBezTo>
                  <a:pt x="4476597" y="4885199"/>
                  <a:pt x="4490103" y="4913941"/>
                  <a:pt x="4516222" y="4928563"/>
                </a:cubicBezTo>
                <a:cubicBezTo>
                  <a:pt x="4542342" y="4943186"/>
                  <a:pt x="4576944" y="4950497"/>
                  <a:pt x="4620030" y="4950497"/>
                </a:cubicBezTo>
                <a:cubicBezTo>
                  <a:pt x="4655079" y="4950497"/>
                  <a:pt x="4684156" y="4946534"/>
                  <a:pt x="4707262" y="4938609"/>
                </a:cubicBezTo>
                <a:cubicBezTo>
                  <a:pt x="4730368" y="4930684"/>
                  <a:pt x="4748394" y="4919187"/>
                  <a:pt x="4761342" y="4904118"/>
                </a:cubicBezTo>
                <a:cubicBezTo>
                  <a:pt x="4774291" y="4889049"/>
                  <a:pt x="4781825" y="4874762"/>
                  <a:pt x="4783946" y="4861256"/>
                </a:cubicBezTo>
                <a:cubicBezTo>
                  <a:pt x="4786067" y="4847750"/>
                  <a:pt x="4787127" y="4817891"/>
                  <a:pt x="4787127" y="4771680"/>
                </a:cubicBezTo>
                <a:lnTo>
                  <a:pt x="4787127" y="4429450"/>
                </a:lnTo>
                <a:lnTo>
                  <a:pt x="4661218" y="4429450"/>
                </a:lnTo>
                <a:lnTo>
                  <a:pt x="4651507" y="4463020"/>
                </a:lnTo>
                <a:cubicBezTo>
                  <a:pt x="4640568" y="4449151"/>
                  <a:pt x="4628123" y="4438749"/>
                  <a:pt x="4614170" y="4431815"/>
                </a:cubicBezTo>
                <a:cubicBezTo>
                  <a:pt x="4600217" y="4424880"/>
                  <a:pt x="4584758" y="4421413"/>
                  <a:pt x="4567791" y="4421413"/>
                </a:cubicBezTo>
                <a:close/>
                <a:moveTo>
                  <a:pt x="4273967" y="4421413"/>
                </a:moveTo>
                <a:cubicBezTo>
                  <a:pt x="4237802" y="4421413"/>
                  <a:pt x="4208111" y="4428445"/>
                  <a:pt x="4184894" y="4442509"/>
                </a:cubicBezTo>
                <a:cubicBezTo>
                  <a:pt x="4161677" y="4456574"/>
                  <a:pt x="4145603" y="4475214"/>
                  <a:pt x="4136674" y="4498431"/>
                </a:cubicBezTo>
                <a:cubicBezTo>
                  <a:pt x="4127744" y="4521649"/>
                  <a:pt x="4123279" y="4553907"/>
                  <a:pt x="4123279" y="4595207"/>
                </a:cubicBezTo>
                <a:lnTo>
                  <a:pt x="4123279" y="4709060"/>
                </a:lnTo>
                <a:cubicBezTo>
                  <a:pt x="4123279" y="4746788"/>
                  <a:pt x="4125735" y="4775084"/>
                  <a:pt x="4130646" y="4793948"/>
                </a:cubicBezTo>
                <a:cubicBezTo>
                  <a:pt x="4135557" y="4812812"/>
                  <a:pt x="4143761" y="4828886"/>
                  <a:pt x="4155258" y="4842169"/>
                </a:cubicBezTo>
                <a:cubicBezTo>
                  <a:pt x="4166755" y="4855451"/>
                  <a:pt x="4182885" y="4865386"/>
                  <a:pt x="4203646" y="4871971"/>
                </a:cubicBezTo>
                <a:cubicBezTo>
                  <a:pt x="4224408" y="4878557"/>
                  <a:pt x="4249746" y="4881850"/>
                  <a:pt x="4279660" y="4881850"/>
                </a:cubicBezTo>
                <a:cubicBezTo>
                  <a:pt x="4306449" y="4881850"/>
                  <a:pt x="4330169" y="4877999"/>
                  <a:pt x="4350819" y="4870297"/>
                </a:cubicBezTo>
                <a:cubicBezTo>
                  <a:pt x="4371468" y="4862595"/>
                  <a:pt x="4388379" y="4850652"/>
                  <a:pt x="4401550" y="4834467"/>
                </a:cubicBezTo>
                <a:cubicBezTo>
                  <a:pt x="4414722" y="4818282"/>
                  <a:pt x="4423316" y="4800869"/>
                  <a:pt x="4427335" y="4782228"/>
                </a:cubicBezTo>
                <a:cubicBezTo>
                  <a:pt x="4431353" y="4763587"/>
                  <a:pt x="4433362" y="4734287"/>
                  <a:pt x="4433362" y="4694326"/>
                </a:cubicBezTo>
                <a:lnTo>
                  <a:pt x="4433362" y="4585496"/>
                </a:lnTo>
                <a:cubicBezTo>
                  <a:pt x="4433362" y="4554019"/>
                  <a:pt x="4431186" y="4530578"/>
                  <a:pt x="4426833" y="4515175"/>
                </a:cubicBezTo>
                <a:cubicBezTo>
                  <a:pt x="4422479" y="4499771"/>
                  <a:pt x="4414387" y="4484814"/>
                  <a:pt x="4402555" y="4470303"/>
                </a:cubicBezTo>
                <a:cubicBezTo>
                  <a:pt x="4390723" y="4455792"/>
                  <a:pt x="4373924" y="4444016"/>
                  <a:pt x="4352158" y="4434975"/>
                </a:cubicBezTo>
                <a:cubicBezTo>
                  <a:pt x="4330392" y="4425934"/>
                  <a:pt x="4304328" y="4421413"/>
                  <a:pt x="4273967" y="4421413"/>
                </a:cubicBezTo>
                <a:close/>
                <a:moveTo>
                  <a:pt x="3425238" y="4421413"/>
                </a:moveTo>
                <a:cubicBezTo>
                  <a:pt x="3394207" y="4421413"/>
                  <a:pt x="3366748" y="4427385"/>
                  <a:pt x="3342861" y="4439328"/>
                </a:cubicBezTo>
                <a:cubicBezTo>
                  <a:pt x="3318975" y="4451272"/>
                  <a:pt x="3301785" y="4468461"/>
                  <a:pt x="3291293" y="4490897"/>
                </a:cubicBezTo>
                <a:cubicBezTo>
                  <a:pt x="3280800" y="4513333"/>
                  <a:pt x="3275554" y="4543973"/>
                  <a:pt x="3275554" y="4582817"/>
                </a:cubicBezTo>
                <a:lnTo>
                  <a:pt x="3275554" y="4712409"/>
                </a:lnTo>
                <a:cubicBezTo>
                  <a:pt x="3275554" y="4745449"/>
                  <a:pt x="3277898" y="4770619"/>
                  <a:pt x="3282586" y="4787921"/>
                </a:cubicBezTo>
                <a:cubicBezTo>
                  <a:pt x="3287274" y="4805222"/>
                  <a:pt x="3295702" y="4821072"/>
                  <a:pt x="3307868" y="4835471"/>
                </a:cubicBezTo>
                <a:cubicBezTo>
                  <a:pt x="3320035" y="4849870"/>
                  <a:pt x="3337057" y="4861200"/>
                  <a:pt x="3358935" y="4869460"/>
                </a:cubicBezTo>
                <a:cubicBezTo>
                  <a:pt x="3380813" y="4877720"/>
                  <a:pt x="3406039" y="4881850"/>
                  <a:pt x="3434614" y="4881850"/>
                </a:cubicBezTo>
                <a:cubicBezTo>
                  <a:pt x="3464082" y="4881850"/>
                  <a:pt x="3488583" y="4877664"/>
                  <a:pt x="3508117" y="4869292"/>
                </a:cubicBezTo>
                <a:cubicBezTo>
                  <a:pt x="3527650" y="4860921"/>
                  <a:pt x="3543779" y="4848364"/>
                  <a:pt x="3556504" y="4831620"/>
                </a:cubicBezTo>
                <a:cubicBezTo>
                  <a:pt x="3569229" y="4814877"/>
                  <a:pt x="3577322" y="4799139"/>
                  <a:pt x="3580782" y="4784405"/>
                </a:cubicBezTo>
                <a:cubicBezTo>
                  <a:pt x="3584242" y="4769671"/>
                  <a:pt x="3585972" y="4748574"/>
                  <a:pt x="3585972" y="4721115"/>
                </a:cubicBezTo>
                <a:lnTo>
                  <a:pt x="3585972" y="4688299"/>
                </a:lnTo>
                <a:lnTo>
                  <a:pt x="3457720" y="4688299"/>
                </a:lnTo>
                <a:lnTo>
                  <a:pt x="3457720" y="4746900"/>
                </a:lnTo>
                <a:cubicBezTo>
                  <a:pt x="3457720" y="4769001"/>
                  <a:pt x="3455989" y="4783902"/>
                  <a:pt x="3452529" y="4791604"/>
                </a:cubicBezTo>
                <a:cubicBezTo>
                  <a:pt x="3449069" y="4799306"/>
                  <a:pt x="3442204" y="4803157"/>
                  <a:pt x="3431935" y="4803157"/>
                </a:cubicBezTo>
                <a:cubicBezTo>
                  <a:pt x="3423675" y="4803157"/>
                  <a:pt x="3418094" y="4800255"/>
                  <a:pt x="3415192" y="4794451"/>
                </a:cubicBezTo>
                <a:cubicBezTo>
                  <a:pt x="3412290" y="4788646"/>
                  <a:pt x="3410839" y="4775698"/>
                  <a:pt x="3410839" y="4755606"/>
                </a:cubicBezTo>
                <a:lnTo>
                  <a:pt x="3410839" y="4659501"/>
                </a:lnTo>
                <a:lnTo>
                  <a:pt x="3585972" y="4659501"/>
                </a:lnTo>
                <a:lnTo>
                  <a:pt x="3585972" y="4600565"/>
                </a:lnTo>
                <a:cubicBezTo>
                  <a:pt x="3585972" y="4557479"/>
                  <a:pt x="3581005" y="4524049"/>
                  <a:pt x="3571071" y="4500273"/>
                </a:cubicBezTo>
                <a:cubicBezTo>
                  <a:pt x="3561137" y="4476498"/>
                  <a:pt x="3543835" y="4457411"/>
                  <a:pt x="3519167" y="4443012"/>
                </a:cubicBezTo>
                <a:cubicBezTo>
                  <a:pt x="3494499" y="4428612"/>
                  <a:pt x="3463189" y="4421413"/>
                  <a:pt x="3425238" y="4421413"/>
                </a:cubicBezTo>
                <a:close/>
                <a:moveTo>
                  <a:pt x="3936797" y="4331670"/>
                </a:moveTo>
                <a:lnTo>
                  <a:pt x="3936797" y="4873813"/>
                </a:lnTo>
                <a:lnTo>
                  <a:pt x="4076100" y="4873813"/>
                </a:lnTo>
                <a:lnTo>
                  <a:pt x="4076100" y="4331670"/>
                </a:lnTo>
                <a:close/>
                <a:moveTo>
                  <a:pt x="2912116" y="4331670"/>
                </a:moveTo>
                <a:lnTo>
                  <a:pt x="2912116" y="4873813"/>
                </a:lnTo>
                <a:lnTo>
                  <a:pt x="3053093" y="4873813"/>
                </a:lnTo>
                <a:lnTo>
                  <a:pt x="3053093" y="4641418"/>
                </a:lnTo>
                <a:lnTo>
                  <a:pt x="3110187" y="4873813"/>
                </a:lnTo>
                <a:lnTo>
                  <a:pt x="3255853" y="4873813"/>
                </a:lnTo>
                <a:lnTo>
                  <a:pt x="3167282" y="4576455"/>
                </a:lnTo>
                <a:lnTo>
                  <a:pt x="3248151" y="4331670"/>
                </a:lnTo>
                <a:lnTo>
                  <a:pt x="3115880" y="4331670"/>
                </a:lnTo>
                <a:lnTo>
                  <a:pt x="3053093" y="4542299"/>
                </a:lnTo>
                <a:lnTo>
                  <a:pt x="3053093" y="4331670"/>
                </a:lnTo>
                <a:close/>
                <a:moveTo>
                  <a:pt x="4519645" y="3843364"/>
                </a:moveTo>
                <a:lnTo>
                  <a:pt x="4519645" y="3934782"/>
                </a:lnTo>
                <a:cubicBezTo>
                  <a:pt x="4519645" y="3957106"/>
                  <a:pt x="4518362" y="3970892"/>
                  <a:pt x="4515795" y="3976138"/>
                </a:cubicBezTo>
                <a:cubicBezTo>
                  <a:pt x="4513227" y="3981384"/>
                  <a:pt x="4507702" y="3984007"/>
                  <a:pt x="4499219" y="3984007"/>
                </a:cubicBezTo>
                <a:cubicBezTo>
                  <a:pt x="4490289" y="3984007"/>
                  <a:pt x="4484317" y="3980658"/>
                  <a:pt x="4481304" y="3973961"/>
                </a:cubicBezTo>
                <a:cubicBezTo>
                  <a:pt x="4478290" y="3967264"/>
                  <a:pt x="4476783" y="3952418"/>
                  <a:pt x="4476783" y="3929424"/>
                </a:cubicBezTo>
                <a:cubicBezTo>
                  <a:pt x="4476783" y="3909333"/>
                  <a:pt x="4478513" y="3893929"/>
                  <a:pt x="4481973" y="3883213"/>
                </a:cubicBezTo>
                <a:cubicBezTo>
                  <a:pt x="4485434" y="3872498"/>
                  <a:pt x="4497991" y="3859215"/>
                  <a:pt x="4519645" y="3843364"/>
                </a:cubicBezTo>
                <a:close/>
                <a:moveTo>
                  <a:pt x="4156170" y="3680956"/>
                </a:moveTo>
                <a:cubicBezTo>
                  <a:pt x="4164207" y="3680956"/>
                  <a:pt x="4169397" y="3683746"/>
                  <a:pt x="4171741" y="3689327"/>
                </a:cubicBezTo>
                <a:cubicBezTo>
                  <a:pt x="4174085" y="3694908"/>
                  <a:pt x="4175257" y="3707856"/>
                  <a:pt x="4175257" y="3728172"/>
                </a:cubicBezTo>
                <a:lnTo>
                  <a:pt x="4175257" y="3865800"/>
                </a:lnTo>
                <a:cubicBezTo>
                  <a:pt x="4175257" y="3891027"/>
                  <a:pt x="4173918" y="3907212"/>
                  <a:pt x="4171239" y="3914356"/>
                </a:cubicBezTo>
                <a:cubicBezTo>
                  <a:pt x="4168560" y="3921499"/>
                  <a:pt x="4162756" y="3925071"/>
                  <a:pt x="4153826" y="3925071"/>
                </a:cubicBezTo>
                <a:cubicBezTo>
                  <a:pt x="4146012" y="3925071"/>
                  <a:pt x="4140878" y="3922113"/>
                  <a:pt x="4138422" y="3916197"/>
                </a:cubicBezTo>
                <a:cubicBezTo>
                  <a:pt x="4135967" y="3910281"/>
                  <a:pt x="4134739" y="3897389"/>
                  <a:pt x="4134739" y="3877521"/>
                </a:cubicBezTo>
                <a:lnTo>
                  <a:pt x="4134739" y="3728172"/>
                </a:lnTo>
                <a:cubicBezTo>
                  <a:pt x="4134739" y="3709419"/>
                  <a:pt x="4136357" y="3696862"/>
                  <a:pt x="4139594" y="3690499"/>
                </a:cubicBezTo>
                <a:cubicBezTo>
                  <a:pt x="4142831" y="3684137"/>
                  <a:pt x="4148357" y="3680956"/>
                  <a:pt x="4156170" y="3680956"/>
                </a:cubicBezTo>
                <a:close/>
                <a:moveTo>
                  <a:pt x="3337020" y="3680956"/>
                </a:moveTo>
                <a:cubicBezTo>
                  <a:pt x="3345057" y="3680956"/>
                  <a:pt x="3350247" y="3683746"/>
                  <a:pt x="3352591" y="3689327"/>
                </a:cubicBezTo>
                <a:cubicBezTo>
                  <a:pt x="3354935" y="3694908"/>
                  <a:pt x="3356107" y="3707856"/>
                  <a:pt x="3356107" y="3728172"/>
                </a:cubicBezTo>
                <a:lnTo>
                  <a:pt x="3356107" y="3865800"/>
                </a:lnTo>
                <a:cubicBezTo>
                  <a:pt x="3356107" y="3891027"/>
                  <a:pt x="3354768" y="3907212"/>
                  <a:pt x="3352089" y="3914356"/>
                </a:cubicBezTo>
                <a:cubicBezTo>
                  <a:pt x="3349410" y="3921499"/>
                  <a:pt x="3343606" y="3925071"/>
                  <a:pt x="3334676" y="3925071"/>
                </a:cubicBezTo>
                <a:cubicBezTo>
                  <a:pt x="3326862" y="3925071"/>
                  <a:pt x="3321728" y="3922113"/>
                  <a:pt x="3319272" y="3916197"/>
                </a:cubicBezTo>
                <a:cubicBezTo>
                  <a:pt x="3316817" y="3910281"/>
                  <a:pt x="3315589" y="3897389"/>
                  <a:pt x="3315589" y="3877521"/>
                </a:cubicBezTo>
                <a:lnTo>
                  <a:pt x="3315589" y="3728172"/>
                </a:lnTo>
                <a:cubicBezTo>
                  <a:pt x="3315589" y="3709419"/>
                  <a:pt x="3317207" y="3696862"/>
                  <a:pt x="3320444" y="3690499"/>
                </a:cubicBezTo>
                <a:cubicBezTo>
                  <a:pt x="3323681" y="3684137"/>
                  <a:pt x="3329207" y="3680956"/>
                  <a:pt x="3337020" y="3680956"/>
                </a:cubicBezTo>
                <a:close/>
                <a:moveTo>
                  <a:pt x="1879026" y="3680956"/>
                </a:moveTo>
                <a:cubicBezTo>
                  <a:pt x="1886616" y="3680956"/>
                  <a:pt x="1891639" y="3684304"/>
                  <a:pt x="1894094" y="3691002"/>
                </a:cubicBezTo>
                <a:cubicBezTo>
                  <a:pt x="1896550" y="3697699"/>
                  <a:pt x="1897778" y="3712545"/>
                  <a:pt x="1897778" y="3735539"/>
                </a:cubicBezTo>
                <a:lnTo>
                  <a:pt x="1897778" y="3768020"/>
                </a:lnTo>
                <a:lnTo>
                  <a:pt x="1858264" y="3768020"/>
                </a:lnTo>
                <a:lnTo>
                  <a:pt x="1858264" y="3735539"/>
                </a:lnTo>
                <a:cubicBezTo>
                  <a:pt x="1858264" y="3710535"/>
                  <a:pt x="1859381" y="3695187"/>
                  <a:pt x="1861613" y="3689495"/>
                </a:cubicBezTo>
                <a:cubicBezTo>
                  <a:pt x="1863845" y="3683802"/>
                  <a:pt x="1869649" y="3680956"/>
                  <a:pt x="1879026" y="3680956"/>
                </a:cubicBezTo>
                <a:close/>
                <a:moveTo>
                  <a:pt x="1316381" y="3680956"/>
                </a:moveTo>
                <a:cubicBezTo>
                  <a:pt x="1324418" y="3680956"/>
                  <a:pt x="1329664" y="3683914"/>
                  <a:pt x="1332119" y="3689830"/>
                </a:cubicBezTo>
                <a:cubicBezTo>
                  <a:pt x="1334575" y="3695746"/>
                  <a:pt x="1335803" y="3710089"/>
                  <a:pt x="1335803" y="3732860"/>
                </a:cubicBezTo>
                <a:lnTo>
                  <a:pt x="1335803" y="3937796"/>
                </a:lnTo>
                <a:cubicBezTo>
                  <a:pt x="1335803" y="3956995"/>
                  <a:pt x="1334519" y="3969496"/>
                  <a:pt x="1331952" y="3975301"/>
                </a:cubicBezTo>
                <a:cubicBezTo>
                  <a:pt x="1329385" y="3981105"/>
                  <a:pt x="1324083" y="3984007"/>
                  <a:pt x="1316046" y="3984007"/>
                </a:cubicBezTo>
                <a:cubicBezTo>
                  <a:pt x="1308233" y="3984007"/>
                  <a:pt x="1302986" y="3980826"/>
                  <a:pt x="1300308" y="3974463"/>
                </a:cubicBezTo>
                <a:cubicBezTo>
                  <a:pt x="1297628" y="3968101"/>
                  <a:pt x="1296289" y="3954427"/>
                  <a:pt x="1296289" y="3933443"/>
                </a:cubicBezTo>
                <a:lnTo>
                  <a:pt x="1296289" y="3732860"/>
                </a:lnTo>
                <a:cubicBezTo>
                  <a:pt x="1296289" y="3710089"/>
                  <a:pt x="1297628" y="3695746"/>
                  <a:pt x="1300308" y="3689830"/>
                </a:cubicBezTo>
                <a:cubicBezTo>
                  <a:pt x="1302986" y="3683914"/>
                  <a:pt x="1308344" y="3680956"/>
                  <a:pt x="1316381" y="3680956"/>
                </a:cubicBezTo>
                <a:close/>
                <a:moveTo>
                  <a:pt x="3802573" y="3633405"/>
                </a:moveTo>
                <a:cubicBezTo>
                  <a:pt x="3809755" y="3723804"/>
                  <a:pt x="3816913" y="3799707"/>
                  <a:pt x="3824046" y="3861112"/>
                </a:cubicBezTo>
                <a:lnTo>
                  <a:pt x="3775517" y="3861112"/>
                </a:lnTo>
                <a:cubicBezTo>
                  <a:pt x="3779194" y="3813119"/>
                  <a:pt x="3788212" y="3737216"/>
                  <a:pt x="3802573" y="3633405"/>
                </a:cubicBezTo>
                <a:close/>
                <a:moveTo>
                  <a:pt x="4698797" y="3610300"/>
                </a:moveTo>
                <a:lnTo>
                  <a:pt x="4698797" y="4054663"/>
                </a:lnTo>
                <a:lnTo>
                  <a:pt x="4838101" y="4054663"/>
                </a:lnTo>
                <a:lnTo>
                  <a:pt x="4838101" y="3610300"/>
                </a:lnTo>
                <a:close/>
                <a:moveTo>
                  <a:pt x="2631872" y="3610300"/>
                </a:moveTo>
                <a:lnTo>
                  <a:pt x="2631872" y="4054663"/>
                </a:lnTo>
                <a:lnTo>
                  <a:pt x="2771176" y="4054663"/>
                </a:lnTo>
                <a:lnTo>
                  <a:pt x="2771176" y="3610300"/>
                </a:lnTo>
                <a:close/>
                <a:moveTo>
                  <a:pt x="719468" y="3605277"/>
                </a:moveTo>
                <a:cubicBezTo>
                  <a:pt x="737774" y="3605277"/>
                  <a:pt x="749829" y="3608067"/>
                  <a:pt x="755634" y="3613648"/>
                </a:cubicBezTo>
                <a:cubicBezTo>
                  <a:pt x="761438" y="3619229"/>
                  <a:pt x="764340" y="3631284"/>
                  <a:pt x="764340" y="3649814"/>
                </a:cubicBezTo>
                <a:lnTo>
                  <a:pt x="764340" y="3694350"/>
                </a:lnTo>
                <a:cubicBezTo>
                  <a:pt x="764340" y="3714442"/>
                  <a:pt x="761829" y="3727669"/>
                  <a:pt x="756806" y="3734032"/>
                </a:cubicBezTo>
                <a:cubicBezTo>
                  <a:pt x="751783" y="3740394"/>
                  <a:pt x="742797" y="3743575"/>
                  <a:pt x="729849" y="3743575"/>
                </a:cubicBezTo>
                <a:cubicBezTo>
                  <a:pt x="726947" y="3743575"/>
                  <a:pt x="723487" y="3743464"/>
                  <a:pt x="719468" y="3743240"/>
                </a:cubicBezTo>
                <a:close/>
                <a:moveTo>
                  <a:pt x="5381174" y="3602263"/>
                </a:moveTo>
                <a:cubicBezTo>
                  <a:pt x="5351483" y="3602263"/>
                  <a:pt x="5325419" y="3606839"/>
                  <a:pt x="5302984" y="3615992"/>
                </a:cubicBezTo>
                <a:cubicBezTo>
                  <a:pt x="5280548" y="3625145"/>
                  <a:pt x="5264642" y="3638149"/>
                  <a:pt x="5255266" y="3655004"/>
                </a:cubicBezTo>
                <a:cubicBezTo>
                  <a:pt x="5245890" y="3671859"/>
                  <a:pt x="5241202" y="3698034"/>
                  <a:pt x="5241202" y="3733529"/>
                </a:cubicBezTo>
                <a:cubicBezTo>
                  <a:pt x="5241202" y="3758532"/>
                  <a:pt x="5245555" y="3780131"/>
                  <a:pt x="5254261" y="3798325"/>
                </a:cubicBezTo>
                <a:cubicBezTo>
                  <a:pt x="5262968" y="3816520"/>
                  <a:pt x="5287189" y="3836779"/>
                  <a:pt x="5326926" y="3859103"/>
                </a:cubicBezTo>
                <a:cubicBezTo>
                  <a:pt x="5374254" y="3885446"/>
                  <a:pt x="5400485" y="3901296"/>
                  <a:pt x="5405619" y="3906654"/>
                </a:cubicBezTo>
                <a:cubicBezTo>
                  <a:pt x="5410530" y="3912011"/>
                  <a:pt x="5412986" y="3925294"/>
                  <a:pt x="5412986" y="3946502"/>
                </a:cubicBezTo>
                <a:cubicBezTo>
                  <a:pt x="5412986" y="3961906"/>
                  <a:pt x="5411089" y="3972008"/>
                  <a:pt x="5407293" y="3976808"/>
                </a:cubicBezTo>
                <a:cubicBezTo>
                  <a:pt x="5403498" y="3981607"/>
                  <a:pt x="5396801" y="3984007"/>
                  <a:pt x="5387202" y="3984007"/>
                </a:cubicBezTo>
                <a:cubicBezTo>
                  <a:pt x="5378272" y="3984007"/>
                  <a:pt x="5372300" y="3980435"/>
                  <a:pt x="5369286" y="3973291"/>
                </a:cubicBezTo>
                <a:cubicBezTo>
                  <a:pt x="5366273" y="3966148"/>
                  <a:pt x="5364766" y="3950632"/>
                  <a:pt x="5364766" y="3926745"/>
                </a:cubicBezTo>
                <a:lnTo>
                  <a:pt x="5364766" y="3898617"/>
                </a:lnTo>
                <a:lnTo>
                  <a:pt x="5244885" y="3898617"/>
                </a:lnTo>
                <a:lnTo>
                  <a:pt x="5244885" y="3920048"/>
                </a:lnTo>
                <a:cubicBezTo>
                  <a:pt x="5244885" y="3957106"/>
                  <a:pt x="5249462" y="3984788"/>
                  <a:pt x="5258614" y="4003094"/>
                </a:cubicBezTo>
                <a:cubicBezTo>
                  <a:pt x="5267767" y="4021400"/>
                  <a:pt x="5284566" y="4035911"/>
                  <a:pt x="5309011" y="4046626"/>
                </a:cubicBezTo>
                <a:cubicBezTo>
                  <a:pt x="5333456" y="4057342"/>
                  <a:pt x="5362868" y="4062700"/>
                  <a:pt x="5397248" y="4062700"/>
                </a:cubicBezTo>
                <a:cubicBezTo>
                  <a:pt x="5428278" y="4062700"/>
                  <a:pt x="5454788" y="4057733"/>
                  <a:pt x="5476778" y="4047799"/>
                </a:cubicBezTo>
                <a:cubicBezTo>
                  <a:pt x="5498767" y="4037864"/>
                  <a:pt x="5514450" y="4023688"/>
                  <a:pt x="5523826" y="4005271"/>
                </a:cubicBezTo>
                <a:cubicBezTo>
                  <a:pt x="5533202" y="3986853"/>
                  <a:pt x="5537890" y="3959562"/>
                  <a:pt x="5537890" y="3923397"/>
                </a:cubicBezTo>
                <a:cubicBezTo>
                  <a:pt x="5537890" y="3891027"/>
                  <a:pt x="5531751" y="3866358"/>
                  <a:pt x="5519473" y="3849392"/>
                </a:cubicBezTo>
                <a:cubicBezTo>
                  <a:pt x="5507194" y="3832426"/>
                  <a:pt x="5481410" y="3814343"/>
                  <a:pt x="5442119" y="3795144"/>
                </a:cubicBezTo>
                <a:cubicBezTo>
                  <a:pt x="5412651" y="3780633"/>
                  <a:pt x="5393173" y="3769583"/>
                  <a:pt x="5383686" y="3761993"/>
                </a:cubicBezTo>
                <a:cubicBezTo>
                  <a:pt x="5374198" y="3754402"/>
                  <a:pt x="5368505" y="3747426"/>
                  <a:pt x="5366608" y="3741064"/>
                </a:cubicBezTo>
                <a:cubicBezTo>
                  <a:pt x="5364710" y="3734701"/>
                  <a:pt x="5363761" y="3724711"/>
                  <a:pt x="5363761" y="3711093"/>
                </a:cubicBezTo>
                <a:cubicBezTo>
                  <a:pt x="5363761" y="3701048"/>
                  <a:pt x="5365659" y="3693513"/>
                  <a:pt x="5369454" y="3688490"/>
                </a:cubicBezTo>
                <a:cubicBezTo>
                  <a:pt x="5373249" y="3683467"/>
                  <a:pt x="5378942" y="3680956"/>
                  <a:pt x="5386532" y="3680956"/>
                </a:cubicBezTo>
                <a:cubicBezTo>
                  <a:pt x="5395908" y="3680956"/>
                  <a:pt x="5401768" y="3683691"/>
                  <a:pt x="5404112" y="3689160"/>
                </a:cubicBezTo>
                <a:cubicBezTo>
                  <a:pt x="5406456" y="3694629"/>
                  <a:pt x="5407628" y="3707633"/>
                  <a:pt x="5407628" y="3728172"/>
                </a:cubicBezTo>
                <a:lnTo>
                  <a:pt x="5407628" y="3752282"/>
                </a:lnTo>
                <a:lnTo>
                  <a:pt x="5527509" y="3752282"/>
                </a:lnTo>
                <a:lnTo>
                  <a:pt x="5527509" y="3726497"/>
                </a:lnTo>
                <a:cubicBezTo>
                  <a:pt x="5527509" y="3704173"/>
                  <a:pt x="5526337" y="3687765"/>
                  <a:pt x="5523993" y="3677272"/>
                </a:cubicBezTo>
                <a:cubicBezTo>
                  <a:pt x="5521649" y="3666780"/>
                  <a:pt x="5514952" y="3655395"/>
                  <a:pt x="5503902" y="3643116"/>
                </a:cubicBezTo>
                <a:cubicBezTo>
                  <a:pt x="5492851" y="3630838"/>
                  <a:pt x="5477001" y="3620959"/>
                  <a:pt x="5456351" y="3613481"/>
                </a:cubicBezTo>
                <a:cubicBezTo>
                  <a:pt x="5435701" y="3606002"/>
                  <a:pt x="5410642" y="3602263"/>
                  <a:pt x="5381174" y="3602263"/>
                </a:cubicBezTo>
                <a:close/>
                <a:moveTo>
                  <a:pt x="5109638" y="3602263"/>
                </a:moveTo>
                <a:cubicBezTo>
                  <a:pt x="5091108" y="3602263"/>
                  <a:pt x="5074756" y="3606344"/>
                  <a:pt x="5060580" y="3614506"/>
                </a:cubicBezTo>
                <a:cubicBezTo>
                  <a:pt x="5046404" y="3622669"/>
                  <a:pt x="5034405" y="3634912"/>
                  <a:pt x="5024582" y="3651237"/>
                </a:cubicBezTo>
                <a:lnTo>
                  <a:pt x="5026926" y="3610300"/>
                </a:lnTo>
                <a:lnTo>
                  <a:pt x="4889297" y="3610300"/>
                </a:lnTo>
                <a:lnTo>
                  <a:pt x="4889297" y="4054663"/>
                </a:lnTo>
                <a:lnTo>
                  <a:pt x="5024582" y="4054663"/>
                </a:lnTo>
                <a:lnTo>
                  <a:pt x="5024582" y="3754291"/>
                </a:lnTo>
                <a:cubicBezTo>
                  <a:pt x="5024582" y="3720805"/>
                  <a:pt x="5025810" y="3700210"/>
                  <a:pt x="5028266" y="3692509"/>
                </a:cubicBezTo>
                <a:cubicBezTo>
                  <a:pt x="5030721" y="3684807"/>
                  <a:pt x="5036749" y="3680956"/>
                  <a:pt x="5046348" y="3680956"/>
                </a:cubicBezTo>
                <a:cubicBezTo>
                  <a:pt x="5055501" y="3680956"/>
                  <a:pt x="5061082" y="3684304"/>
                  <a:pt x="5063092" y="3691002"/>
                </a:cubicBezTo>
                <a:cubicBezTo>
                  <a:pt x="5065101" y="3697699"/>
                  <a:pt x="5066105" y="3716340"/>
                  <a:pt x="5066105" y="3746924"/>
                </a:cubicBezTo>
                <a:lnTo>
                  <a:pt x="5066105" y="4054663"/>
                </a:lnTo>
                <a:lnTo>
                  <a:pt x="5201390" y="4054663"/>
                </a:lnTo>
                <a:lnTo>
                  <a:pt x="5201390" y="3743240"/>
                </a:lnTo>
                <a:cubicBezTo>
                  <a:pt x="5201390" y="3704396"/>
                  <a:pt x="5199269" y="3676658"/>
                  <a:pt x="5195028" y="3660027"/>
                </a:cubicBezTo>
                <a:cubicBezTo>
                  <a:pt x="5190786" y="3643395"/>
                  <a:pt x="5181298" y="3629610"/>
                  <a:pt x="5166564" y="3618671"/>
                </a:cubicBezTo>
                <a:cubicBezTo>
                  <a:pt x="5151830" y="3607732"/>
                  <a:pt x="5132855" y="3602263"/>
                  <a:pt x="5109638" y="3602263"/>
                </a:cubicBezTo>
                <a:close/>
                <a:moveTo>
                  <a:pt x="4502567" y="3602263"/>
                </a:moveTo>
                <a:cubicBezTo>
                  <a:pt x="4464393" y="3602263"/>
                  <a:pt x="4433362" y="3609407"/>
                  <a:pt x="4409475" y="3623694"/>
                </a:cubicBezTo>
                <a:cubicBezTo>
                  <a:pt x="4385589" y="3637982"/>
                  <a:pt x="4369683" y="3654446"/>
                  <a:pt x="4361757" y="3673087"/>
                </a:cubicBezTo>
                <a:cubicBezTo>
                  <a:pt x="4353832" y="3691727"/>
                  <a:pt x="4349870" y="3718237"/>
                  <a:pt x="4349870" y="3752617"/>
                </a:cubicBezTo>
                <a:lnTo>
                  <a:pt x="4349870" y="3782419"/>
                </a:lnTo>
                <a:lnTo>
                  <a:pt x="4476783" y="3782419"/>
                </a:lnTo>
                <a:lnTo>
                  <a:pt x="4476783" y="3735873"/>
                </a:lnTo>
                <a:cubicBezTo>
                  <a:pt x="4476783" y="3711093"/>
                  <a:pt x="4477899" y="3695746"/>
                  <a:pt x="4480132" y="3689830"/>
                </a:cubicBezTo>
                <a:cubicBezTo>
                  <a:pt x="4482364" y="3683914"/>
                  <a:pt x="4488057" y="3680956"/>
                  <a:pt x="4497210" y="3680956"/>
                </a:cubicBezTo>
                <a:cubicBezTo>
                  <a:pt x="4505246" y="3680956"/>
                  <a:pt x="4510995" y="3684472"/>
                  <a:pt x="4514455" y="3691504"/>
                </a:cubicBezTo>
                <a:cubicBezTo>
                  <a:pt x="4517915" y="3698536"/>
                  <a:pt x="4519645" y="3713661"/>
                  <a:pt x="4519645" y="3736878"/>
                </a:cubicBezTo>
                <a:cubicBezTo>
                  <a:pt x="4519645" y="3755407"/>
                  <a:pt x="4518083" y="3767685"/>
                  <a:pt x="4514957" y="3773713"/>
                </a:cubicBezTo>
                <a:cubicBezTo>
                  <a:pt x="4511832" y="3779740"/>
                  <a:pt x="4488057" y="3791461"/>
                  <a:pt x="4443632" y="3808874"/>
                </a:cubicBezTo>
                <a:cubicBezTo>
                  <a:pt x="4402108" y="3824947"/>
                  <a:pt x="4376101" y="3839011"/>
                  <a:pt x="4365608" y="3851066"/>
                </a:cubicBezTo>
                <a:cubicBezTo>
                  <a:pt x="4355116" y="3863121"/>
                  <a:pt x="4349870" y="3885781"/>
                  <a:pt x="4349870" y="3919044"/>
                </a:cubicBezTo>
                <a:lnTo>
                  <a:pt x="4349870" y="3955544"/>
                </a:lnTo>
                <a:cubicBezTo>
                  <a:pt x="4349870" y="4000415"/>
                  <a:pt x="4359748" y="4029493"/>
                  <a:pt x="4379505" y="4042776"/>
                </a:cubicBezTo>
                <a:cubicBezTo>
                  <a:pt x="4399262" y="4056058"/>
                  <a:pt x="4420972" y="4062700"/>
                  <a:pt x="4444636" y="4062700"/>
                </a:cubicBezTo>
                <a:cubicBezTo>
                  <a:pt x="4462719" y="4062700"/>
                  <a:pt x="4478290" y="4058730"/>
                  <a:pt x="4491350" y="4050791"/>
                </a:cubicBezTo>
                <a:cubicBezTo>
                  <a:pt x="4504409" y="4042852"/>
                  <a:pt x="4515069" y="4030944"/>
                  <a:pt x="4523329" y="4015066"/>
                </a:cubicBezTo>
                <a:lnTo>
                  <a:pt x="4523329" y="4054663"/>
                </a:lnTo>
                <a:lnTo>
                  <a:pt x="4654930" y="4054663"/>
                </a:lnTo>
                <a:lnTo>
                  <a:pt x="4654930" y="3831644"/>
                </a:lnTo>
                <a:cubicBezTo>
                  <a:pt x="4654930" y="3758198"/>
                  <a:pt x="4652586" y="3709698"/>
                  <a:pt x="4647898" y="3686146"/>
                </a:cubicBezTo>
                <a:cubicBezTo>
                  <a:pt x="4643210" y="3662594"/>
                  <a:pt x="4629258" y="3642726"/>
                  <a:pt x="4606040" y="3626541"/>
                </a:cubicBezTo>
                <a:cubicBezTo>
                  <a:pt x="4582823" y="3610355"/>
                  <a:pt x="4548332" y="3602263"/>
                  <a:pt x="4502567" y="3602263"/>
                </a:cubicBezTo>
                <a:close/>
                <a:moveTo>
                  <a:pt x="4091541" y="3602263"/>
                </a:moveTo>
                <a:cubicBezTo>
                  <a:pt x="4060511" y="3602263"/>
                  <a:pt x="4037405" y="3611527"/>
                  <a:pt x="4022225" y="3630057"/>
                </a:cubicBezTo>
                <a:cubicBezTo>
                  <a:pt x="4007044" y="3648586"/>
                  <a:pt x="3999454" y="3678947"/>
                  <a:pt x="3999454" y="3721139"/>
                </a:cubicBezTo>
                <a:lnTo>
                  <a:pt x="3999454" y="3882543"/>
                </a:lnTo>
                <a:cubicBezTo>
                  <a:pt x="3999454" y="3912011"/>
                  <a:pt x="4002356" y="3934726"/>
                  <a:pt x="4008160" y="3950688"/>
                </a:cubicBezTo>
                <a:cubicBezTo>
                  <a:pt x="4013965" y="3966650"/>
                  <a:pt x="4024736" y="3979542"/>
                  <a:pt x="4040475" y="3989365"/>
                </a:cubicBezTo>
                <a:cubicBezTo>
                  <a:pt x="4056213" y="3999188"/>
                  <a:pt x="4076249" y="4004099"/>
                  <a:pt x="4100583" y="4004099"/>
                </a:cubicBezTo>
                <a:cubicBezTo>
                  <a:pt x="4114647" y="4004099"/>
                  <a:pt x="4128097" y="4001413"/>
                  <a:pt x="4140934" y="3996041"/>
                </a:cubicBezTo>
                <a:cubicBezTo>
                  <a:pt x="4153770" y="3990669"/>
                  <a:pt x="4165993" y="3982723"/>
                  <a:pt x="4177601" y="3972203"/>
                </a:cubicBezTo>
                <a:lnTo>
                  <a:pt x="4177601" y="4005726"/>
                </a:lnTo>
                <a:cubicBezTo>
                  <a:pt x="4177601" y="4024942"/>
                  <a:pt x="4175927" y="4037568"/>
                  <a:pt x="4172578" y="4043602"/>
                </a:cubicBezTo>
                <a:cubicBezTo>
                  <a:pt x="4169230" y="4049637"/>
                  <a:pt x="4162421" y="4052654"/>
                  <a:pt x="4152152" y="4052654"/>
                </a:cubicBezTo>
                <a:cubicBezTo>
                  <a:pt x="4137864" y="4052654"/>
                  <a:pt x="4130720" y="4042831"/>
                  <a:pt x="4130720" y="4023186"/>
                </a:cubicBezTo>
                <a:lnTo>
                  <a:pt x="3999454" y="4023186"/>
                </a:lnTo>
                <a:cubicBezTo>
                  <a:pt x="4000347" y="4066049"/>
                  <a:pt x="4013853" y="4094791"/>
                  <a:pt x="4039972" y="4109413"/>
                </a:cubicBezTo>
                <a:cubicBezTo>
                  <a:pt x="4066092" y="4124036"/>
                  <a:pt x="4100694" y="4131347"/>
                  <a:pt x="4143780" y="4131347"/>
                </a:cubicBezTo>
                <a:cubicBezTo>
                  <a:pt x="4178829" y="4131347"/>
                  <a:pt x="4207906" y="4127384"/>
                  <a:pt x="4231012" y="4119459"/>
                </a:cubicBezTo>
                <a:cubicBezTo>
                  <a:pt x="4254118" y="4111534"/>
                  <a:pt x="4272144" y="4100037"/>
                  <a:pt x="4285092" y="4084968"/>
                </a:cubicBezTo>
                <a:cubicBezTo>
                  <a:pt x="4298040" y="4069899"/>
                  <a:pt x="4305575" y="4055612"/>
                  <a:pt x="4307696" y="4042106"/>
                </a:cubicBezTo>
                <a:cubicBezTo>
                  <a:pt x="4309816" y="4028600"/>
                  <a:pt x="4310877" y="3998741"/>
                  <a:pt x="4310877" y="3952530"/>
                </a:cubicBezTo>
                <a:lnTo>
                  <a:pt x="4310877" y="3610300"/>
                </a:lnTo>
                <a:lnTo>
                  <a:pt x="4184968" y="3610300"/>
                </a:lnTo>
                <a:lnTo>
                  <a:pt x="4175257" y="3643870"/>
                </a:lnTo>
                <a:cubicBezTo>
                  <a:pt x="4164318" y="3630001"/>
                  <a:pt x="4151873" y="3619599"/>
                  <a:pt x="4137920" y="3612665"/>
                </a:cubicBezTo>
                <a:cubicBezTo>
                  <a:pt x="4123967" y="3605730"/>
                  <a:pt x="4108508" y="3602263"/>
                  <a:pt x="4091541" y="3602263"/>
                </a:cubicBezTo>
                <a:close/>
                <a:moveTo>
                  <a:pt x="3272391" y="3602263"/>
                </a:moveTo>
                <a:cubicBezTo>
                  <a:pt x="3241361" y="3602263"/>
                  <a:pt x="3218255" y="3611527"/>
                  <a:pt x="3203075" y="3630057"/>
                </a:cubicBezTo>
                <a:cubicBezTo>
                  <a:pt x="3187894" y="3648586"/>
                  <a:pt x="3180304" y="3678947"/>
                  <a:pt x="3180304" y="3721139"/>
                </a:cubicBezTo>
                <a:lnTo>
                  <a:pt x="3180304" y="3882543"/>
                </a:lnTo>
                <a:cubicBezTo>
                  <a:pt x="3180304" y="3912011"/>
                  <a:pt x="3183206" y="3934726"/>
                  <a:pt x="3189010" y="3950688"/>
                </a:cubicBezTo>
                <a:cubicBezTo>
                  <a:pt x="3194815" y="3966650"/>
                  <a:pt x="3205586" y="3979542"/>
                  <a:pt x="3221325" y="3989365"/>
                </a:cubicBezTo>
                <a:cubicBezTo>
                  <a:pt x="3237063" y="3999188"/>
                  <a:pt x="3257099" y="4004099"/>
                  <a:pt x="3281433" y="4004099"/>
                </a:cubicBezTo>
                <a:cubicBezTo>
                  <a:pt x="3295497" y="4004099"/>
                  <a:pt x="3308947" y="4001413"/>
                  <a:pt x="3321784" y="3996041"/>
                </a:cubicBezTo>
                <a:cubicBezTo>
                  <a:pt x="3334620" y="3990669"/>
                  <a:pt x="3346843" y="3982723"/>
                  <a:pt x="3358451" y="3972203"/>
                </a:cubicBezTo>
                <a:lnTo>
                  <a:pt x="3358451" y="4005726"/>
                </a:lnTo>
                <a:cubicBezTo>
                  <a:pt x="3358451" y="4024942"/>
                  <a:pt x="3356777" y="4037568"/>
                  <a:pt x="3353428" y="4043602"/>
                </a:cubicBezTo>
                <a:cubicBezTo>
                  <a:pt x="3350080" y="4049637"/>
                  <a:pt x="3343271" y="4052654"/>
                  <a:pt x="3333002" y="4052654"/>
                </a:cubicBezTo>
                <a:cubicBezTo>
                  <a:pt x="3318714" y="4052654"/>
                  <a:pt x="3311570" y="4042831"/>
                  <a:pt x="3311570" y="4023186"/>
                </a:cubicBezTo>
                <a:lnTo>
                  <a:pt x="3180304" y="4023186"/>
                </a:lnTo>
                <a:cubicBezTo>
                  <a:pt x="3181197" y="4066049"/>
                  <a:pt x="3194703" y="4094791"/>
                  <a:pt x="3220822" y="4109413"/>
                </a:cubicBezTo>
                <a:cubicBezTo>
                  <a:pt x="3246942" y="4124036"/>
                  <a:pt x="3281544" y="4131347"/>
                  <a:pt x="3324630" y="4131347"/>
                </a:cubicBezTo>
                <a:cubicBezTo>
                  <a:pt x="3359679" y="4131347"/>
                  <a:pt x="3388756" y="4127384"/>
                  <a:pt x="3411862" y="4119459"/>
                </a:cubicBezTo>
                <a:cubicBezTo>
                  <a:pt x="3434968" y="4111534"/>
                  <a:pt x="3452994" y="4100037"/>
                  <a:pt x="3465942" y="4084968"/>
                </a:cubicBezTo>
                <a:cubicBezTo>
                  <a:pt x="3478890" y="4069899"/>
                  <a:pt x="3486425" y="4055612"/>
                  <a:pt x="3488546" y="4042106"/>
                </a:cubicBezTo>
                <a:cubicBezTo>
                  <a:pt x="3490666" y="4028600"/>
                  <a:pt x="3491727" y="3998741"/>
                  <a:pt x="3491727" y="3952530"/>
                </a:cubicBezTo>
                <a:lnTo>
                  <a:pt x="3491727" y="3610300"/>
                </a:lnTo>
                <a:lnTo>
                  <a:pt x="3365818" y="3610300"/>
                </a:lnTo>
                <a:lnTo>
                  <a:pt x="3356107" y="3643870"/>
                </a:lnTo>
                <a:cubicBezTo>
                  <a:pt x="3345168" y="3630001"/>
                  <a:pt x="3332723" y="3619599"/>
                  <a:pt x="3318770" y="3612665"/>
                </a:cubicBezTo>
                <a:cubicBezTo>
                  <a:pt x="3304817" y="3605730"/>
                  <a:pt x="3289358" y="3602263"/>
                  <a:pt x="3272391" y="3602263"/>
                </a:cubicBezTo>
                <a:close/>
                <a:moveTo>
                  <a:pt x="3042712" y="3602263"/>
                </a:moveTo>
                <a:cubicBezTo>
                  <a:pt x="3024183" y="3602263"/>
                  <a:pt x="3007831" y="3606344"/>
                  <a:pt x="2993655" y="3614506"/>
                </a:cubicBezTo>
                <a:cubicBezTo>
                  <a:pt x="2979479" y="3622669"/>
                  <a:pt x="2967480" y="3634912"/>
                  <a:pt x="2957657" y="3651237"/>
                </a:cubicBezTo>
                <a:lnTo>
                  <a:pt x="2960001" y="3610300"/>
                </a:lnTo>
                <a:lnTo>
                  <a:pt x="2822373" y="3610300"/>
                </a:lnTo>
                <a:lnTo>
                  <a:pt x="2822373" y="4054663"/>
                </a:lnTo>
                <a:lnTo>
                  <a:pt x="2957657" y="4054663"/>
                </a:lnTo>
                <a:lnTo>
                  <a:pt x="2957657" y="3754291"/>
                </a:lnTo>
                <a:cubicBezTo>
                  <a:pt x="2957657" y="3720805"/>
                  <a:pt x="2958885" y="3700210"/>
                  <a:pt x="2961341" y="3692509"/>
                </a:cubicBezTo>
                <a:cubicBezTo>
                  <a:pt x="2963796" y="3684807"/>
                  <a:pt x="2969824" y="3680956"/>
                  <a:pt x="2979423" y="3680956"/>
                </a:cubicBezTo>
                <a:cubicBezTo>
                  <a:pt x="2988576" y="3680956"/>
                  <a:pt x="2994157" y="3684304"/>
                  <a:pt x="2996166" y="3691002"/>
                </a:cubicBezTo>
                <a:cubicBezTo>
                  <a:pt x="2998176" y="3697699"/>
                  <a:pt x="2999180" y="3716340"/>
                  <a:pt x="2999180" y="3746924"/>
                </a:cubicBezTo>
                <a:lnTo>
                  <a:pt x="2999180" y="4054663"/>
                </a:lnTo>
                <a:lnTo>
                  <a:pt x="3134465" y="4054663"/>
                </a:lnTo>
                <a:lnTo>
                  <a:pt x="3134465" y="3743240"/>
                </a:lnTo>
                <a:cubicBezTo>
                  <a:pt x="3134465" y="3704396"/>
                  <a:pt x="3132344" y="3676658"/>
                  <a:pt x="3128103" y="3660027"/>
                </a:cubicBezTo>
                <a:cubicBezTo>
                  <a:pt x="3123861" y="3643395"/>
                  <a:pt x="3114373" y="3629610"/>
                  <a:pt x="3099639" y="3618671"/>
                </a:cubicBezTo>
                <a:cubicBezTo>
                  <a:pt x="3084905" y="3607732"/>
                  <a:pt x="3065930" y="3602263"/>
                  <a:pt x="3042712" y="3602263"/>
                </a:cubicBezTo>
                <a:close/>
                <a:moveTo>
                  <a:pt x="2225758" y="3602263"/>
                </a:moveTo>
                <a:cubicBezTo>
                  <a:pt x="2190262" y="3602263"/>
                  <a:pt x="2160125" y="3609797"/>
                  <a:pt x="2135345" y="3624866"/>
                </a:cubicBezTo>
                <a:cubicBezTo>
                  <a:pt x="2110565" y="3639935"/>
                  <a:pt x="2094380" y="3657069"/>
                  <a:pt x="2086790" y="3676268"/>
                </a:cubicBezTo>
                <a:cubicBezTo>
                  <a:pt x="2079200" y="3695467"/>
                  <a:pt x="2075404" y="3723930"/>
                  <a:pt x="2075404" y="3761658"/>
                </a:cubicBezTo>
                <a:lnTo>
                  <a:pt x="2075404" y="3887901"/>
                </a:lnTo>
                <a:cubicBezTo>
                  <a:pt x="2075404" y="3931210"/>
                  <a:pt x="2080037" y="3964641"/>
                  <a:pt x="2089301" y="3988193"/>
                </a:cubicBezTo>
                <a:cubicBezTo>
                  <a:pt x="2098566" y="4011745"/>
                  <a:pt x="2114360" y="4030051"/>
                  <a:pt x="2136684" y="4043110"/>
                </a:cubicBezTo>
                <a:cubicBezTo>
                  <a:pt x="2159008" y="4056170"/>
                  <a:pt x="2189258" y="4062700"/>
                  <a:pt x="2227432" y="4062700"/>
                </a:cubicBezTo>
                <a:cubicBezTo>
                  <a:pt x="2257347" y="4062700"/>
                  <a:pt x="2282461" y="4057956"/>
                  <a:pt x="2302776" y="4048468"/>
                </a:cubicBezTo>
                <a:cubicBezTo>
                  <a:pt x="2323091" y="4038980"/>
                  <a:pt x="2339555" y="4024916"/>
                  <a:pt x="2352169" y="4006275"/>
                </a:cubicBezTo>
                <a:cubicBezTo>
                  <a:pt x="2364782" y="3987635"/>
                  <a:pt x="2372260" y="3969441"/>
                  <a:pt x="2374604" y="3951693"/>
                </a:cubicBezTo>
                <a:cubicBezTo>
                  <a:pt x="2376949" y="3933945"/>
                  <a:pt x="2378232" y="3907323"/>
                  <a:pt x="2378455" y="3871828"/>
                </a:cubicBezTo>
                <a:lnTo>
                  <a:pt x="2257905" y="3871828"/>
                </a:lnTo>
                <a:lnTo>
                  <a:pt x="2257905" y="3924736"/>
                </a:lnTo>
                <a:cubicBezTo>
                  <a:pt x="2257905" y="3947730"/>
                  <a:pt x="2256286" y="3963357"/>
                  <a:pt x="2253049" y="3971617"/>
                </a:cubicBezTo>
                <a:cubicBezTo>
                  <a:pt x="2249812" y="3979877"/>
                  <a:pt x="2243617" y="3984007"/>
                  <a:pt x="2234464" y="3984007"/>
                </a:cubicBezTo>
                <a:cubicBezTo>
                  <a:pt x="2226651" y="3984007"/>
                  <a:pt x="2220735" y="3980045"/>
                  <a:pt x="2216716" y="3972119"/>
                </a:cubicBezTo>
                <a:cubicBezTo>
                  <a:pt x="2212698" y="3964194"/>
                  <a:pt x="2210689" y="3952307"/>
                  <a:pt x="2210689" y="3936456"/>
                </a:cubicBezTo>
                <a:lnTo>
                  <a:pt x="2210689" y="3726832"/>
                </a:lnTo>
                <a:cubicBezTo>
                  <a:pt x="2210689" y="3707410"/>
                  <a:pt x="2212028" y="3694908"/>
                  <a:pt x="2214707" y="3689327"/>
                </a:cubicBezTo>
                <a:cubicBezTo>
                  <a:pt x="2217386" y="3683746"/>
                  <a:pt x="2222632" y="3680956"/>
                  <a:pt x="2230446" y="3680956"/>
                </a:cubicBezTo>
                <a:cubicBezTo>
                  <a:pt x="2238259" y="3680956"/>
                  <a:pt x="2243617" y="3684137"/>
                  <a:pt x="2246519" y="3690499"/>
                </a:cubicBezTo>
                <a:cubicBezTo>
                  <a:pt x="2249421" y="3696862"/>
                  <a:pt x="2250873" y="3708973"/>
                  <a:pt x="2250873" y="3726832"/>
                </a:cubicBezTo>
                <a:lnTo>
                  <a:pt x="2250873" y="3778066"/>
                </a:lnTo>
                <a:lnTo>
                  <a:pt x="2378455" y="3778066"/>
                </a:lnTo>
                <a:cubicBezTo>
                  <a:pt x="2378455" y="3736320"/>
                  <a:pt x="2374325" y="3704061"/>
                  <a:pt x="2366065" y="3681291"/>
                </a:cubicBezTo>
                <a:cubicBezTo>
                  <a:pt x="2357805" y="3658520"/>
                  <a:pt x="2341174" y="3639656"/>
                  <a:pt x="2316171" y="3624699"/>
                </a:cubicBezTo>
                <a:cubicBezTo>
                  <a:pt x="2291168" y="3609742"/>
                  <a:pt x="2261030" y="3602263"/>
                  <a:pt x="2225758" y="3602263"/>
                </a:cubicBezTo>
                <a:close/>
                <a:moveTo>
                  <a:pt x="1872663" y="3602263"/>
                </a:moveTo>
                <a:cubicBezTo>
                  <a:pt x="1841633" y="3602263"/>
                  <a:pt x="1814174" y="3608235"/>
                  <a:pt x="1790287" y="3620178"/>
                </a:cubicBezTo>
                <a:cubicBezTo>
                  <a:pt x="1766400" y="3632122"/>
                  <a:pt x="1749210" y="3649311"/>
                  <a:pt x="1738718" y="3671747"/>
                </a:cubicBezTo>
                <a:cubicBezTo>
                  <a:pt x="1728226" y="3694183"/>
                  <a:pt x="1722979" y="3724823"/>
                  <a:pt x="1722979" y="3763667"/>
                </a:cubicBezTo>
                <a:lnTo>
                  <a:pt x="1722979" y="3893259"/>
                </a:lnTo>
                <a:cubicBezTo>
                  <a:pt x="1722979" y="3926299"/>
                  <a:pt x="1725323" y="3951470"/>
                  <a:pt x="1730011" y="3968771"/>
                </a:cubicBezTo>
                <a:cubicBezTo>
                  <a:pt x="1734700" y="3986072"/>
                  <a:pt x="1743127" y="4001922"/>
                  <a:pt x="1755294" y="4016321"/>
                </a:cubicBezTo>
                <a:cubicBezTo>
                  <a:pt x="1767460" y="4030720"/>
                  <a:pt x="1784483" y="4042050"/>
                  <a:pt x="1806361" y="4050310"/>
                </a:cubicBezTo>
                <a:cubicBezTo>
                  <a:pt x="1828238" y="4058570"/>
                  <a:pt x="1853464" y="4062700"/>
                  <a:pt x="1882039" y="4062700"/>
                </a:cubicBezTo>
                <a:cubicBezTo>
                  <a:pt x="1911507" y="4062700"/>
                  <a:pt x="1936008" y="4058514"/>
                  <a:pt x="1955542" y="4050143"/>
                </a:cubicBezTo>
                <a:cubicBezTo>
                  <a:pt x="1975075" y="4041771"/>
                  <a:pt x="1991205" y="4029214"/>
                  <a:pt x="2003930" y="4012470"/>
                </a:cubicBezTo>
                <a:cubicBezTo>
                  <a:pt x="2016654" y="3995727"/>
                  <a:pt x="2024747" y="3979989"/>
                  <a:pt x="2028207" y="3965255"/>
                </a:cubicBezTo>
                <a:cubicBezTo>
                  <a:pt x="2031667" y="3950521"/>
                  <a:pt x="2033398" y="3929424"/>
                  <a:pt x="2033398" y="3901966"/>
                </a:cubicBezTo>
                <a:lnTo>
                  <a:pt x="2033398" y="3869149"/>
                </a:lnTo>
                <a:lnTo>
                  <a:pt x="1905145" y="3869149"/>
                </a:lnTo>
                <a:lnTo>
                  <a:pt x="1905145" y="3927750"/>
                </a:lnTo>
                <a:cubicBezTo>
                  <a:pt x="1905145" y="3949851"/>
                  <a:pt x="1903415" y="3964752"/>
                  <a:pt x="1899955" y="3972454"/>
                </a:cubicBezTo>
                <a:cubicBezTo>
                  <a:pt x="1896494" y="3980156"/>
                  <a:pt x="1889630" y="3984007"/>
                  <a:pt x="1879360" y="3984007"/>
                </a:cubicBezTo>
                <a:cubicBezTo>
                  <a:pt x="1871100" y="3984007"/>
                  <a:pt x="1865520" y="3981105"/>
                  <a:pt x="1862617" y="3975301"/>
                </a:cubicBezTo>
                <a:cubicBezTo>
                  <a:pt x="1859715" y="3969496"/>
                  <a:pt x="1858264" y="3956548"/>
                  <a:pt x="1858264" y="3936456"/>
                </a:cubicBezTo>
                <a:lnTo>
                  <a:pt x="1858264" y="3840351"/>
                </a:lnTo>
                <a:lnTo>
                  <a:pt x="2033398" y="3840351"/>
                </a:lnTo>
                <a:lnTo>
                  <a:pt x="2033398" y="3781415"/>
                </a:lnTo>
                <a:cubicBezTo>
                  <a:pt x="2033398" y="3738329"/>
                  <a:pt x="2028430" y="3704899"/>
                  <a:pt x="2018496" y="3681123"/>
                </a:cubicBezTo>
                <a:cubicBezTo>
                  <a:pt x="2008562" y="3657348"/>
                  <a:pt x="1991261" y="3638261"/>
                  <a:pt x="1966593" y="3623862"/>
                </a:cubicBezTo>
                <a:cubicBezTo>
                  <a:pt x="1941924" y="3609462"/>
                  <a:pt x="1910615" y="3602263"/>
                  <a:pt x="1872663" y="3602263"/>
                </a:cubicBezTo>
                <a:close/>
                <a:moveTo>
                  <a:pt x="1311693" y="3602263"/>
                </a:moveTo>
                <a:cubicBezTo>
                  <a:pt x="1275528" y="3602263"/>
                  <a:pt x="1245836" y="3609295"/>
                  <a:pt x="1222619" y="3623359"/>
                </a:cubicBezTo>
                <a:cubicBezTo>
                  <a:pt x="1199402" y="3637424"/>
                  <a:pt x="1183329" y="3656064"/>
                  <a:pt x="1174399" y="3679281"/>
                </a:cubicBezTo>
                <a:cubicBezTo>
                  <a:pt x="1165469" y="3702499"/>
                  <a:pt x="1161004" y="3734757"/>
                  <a:pt x="1161004" y="3776057"/>
                </a:cubicBezTo>
                <a:lnTo>
                  <a:pt x="1161004" y="3889910"/>
                </a:lnTo>
                <a:cubicBezTo>
                  <a:pt x="1161004" y="3927638"/>
                  <a:pt x="1163460" y="3955934"/>
                  <a:pt x="1168371" y="3974798"/>
                </a:cubicBezTo>
                <a:cubicBezTo>
                  <a:pt x="1173283" y="3993662"/>
                  <a:pt x="1181487" y="4009736"/>
                  <a:pt x="1192984" y="4023019"/>
                </a:cubicBezTo>
                <a:cubicBezTo>
                  <a:pt x="1204481" y="4036302"/>
                  <a:pt x="1220610" y="4046236"/>
                  <a:pt x="1241371" y="4052821"/>
                </a:cubicBezTo>
                <a:cubicBezTo>
                  <a:pt x="1262133" y="4059407"/>
                  <a:pt x="1287471" y="4062700"/>
                  <a:pt x="1317386" y="4062700"/>
                </a:cubicBezTo>
                <a:cubicBezTo>
                  <a:pt x="1344174" y="4062700"/>
                  <a:pt x="1367894" y="4058849"/>
                  <a:pt x="1388544" y="4051147"/>
                </a:cubicBezTo>
                <a:cubicBezTo>
                  <a:pt x="1409194" y="4043445"/>
                  <a:pt x="1426104" y="4031502"/>
                  <a:pt x="1439276" y="4015317"/>
                </a:cubicBezTo>
                <a:cubicBezTo>
                  <a:pt x="1452447" y="3999132"/>
                  <a:pt x="1461042" y="3981719"/>
                  <a:pt x="1465060" y="3963078"/>
                </a:cubicBezTo>
                <a:cubicBezTo>
                  <a:pt x="1469079" y="3944437"/>
                  <a:pt x="1471088" y="3915137"/>
                  <a:pt x="1471088" y="3875176"/>
                </a:cubicBezTo>
                <a:lnTo>
                  <a:pt x="1471088" y="3766346"/>
                </a:lnTo>
                <a:cubicBezTo>
                  <a:pt x="1471088" y="3734869"/>
                  <a:pt x="1468911" y="3711428"/>
                  <a:pt x="1464558" y="3696025"/>
                </a:cubicBezTo>
                <a:cubicBezTo>
                  <a:pt x="1460205" y="3680621"/>
                  <a:pt x="1452112" y="3665664"/>
                  <a:pt x="1440280" y="3651153"/>
                </a:cubicBezTo>
                <a:cubicBezTo>
                  <a:pt x="1428448" y="3636642"/>
                  <a:pt x="1411649" y="3624866"/>
                  <a:pt x="1389883" y="3615825"/>
                </a:cubicBezTo>
                <a:cubicBezTo>
                  <a:pt x="1368117" y="3606784"/>
                  <a:pt x="1342054" y="3602263"/>
                  <a:pt x="1311693" y="3602263"/>
                </a:cubicBezTo>
                <a:close/>
                <a:moveTo>
                  <a:pt x="1132690" y="3602263"/>
                </a:moveTo>
                <a:cubicBezTo>
                  <a:pt x="1095409" y="3604726"/>
                  <a:pt x="1066945" y="3626882"/>
                  <a:pt x="1047300" y="3668733"/>
                </a:cubicBezTo>
                <a:lnTo>
                  <a:pt x="1052658" y="3610300"/>
                </a:lnTo>
                <a:lnTo>
                  <a:pt x="917373" y="3610300"/>
                </a:lnTo>
                <a:lnTo>
                  <a:pt x="917373" y="4054663"/>
                </a:lnTo>
                <a:lnTo>
                  <a:pt x="1052658" y="4054663"/>
                </a:lnTo>
                <a:lnTo>
                  <a:pt x="1052658" y="3879195"/>
                </a:lnTo>
                <a:cubicBezTo>
                  <a:pt x="1052658" y="3836109"/>
                  <a:pt x="1053997" y="3808595"/>
                  <a:pt x="1056676" y="3796651"/>
                </a:cubicBezTo>
                <a:cubicBezTo>
                  <a:pt x="1059355" y="3784708"/>
                  <a:pt x="1066498" y="3775387"/>
                  <a:pt x="1078107" y="3768690"/>
                </a:cubicBezTo>
                <a:cubicBezTo>
                  <a:pt x="1089716" y="3761993"/>
                  <a:pt x="1107910" y="3758644"/>
                  <a:pt x="1132690" y="3758644"/>
                </a:cubicBezTo>
                <a:close/>
                <a:moveTo>
                  <a:pt x="5582129" y="3551029"/>
                </a:moveTo>
                <a:lnTo>
                  <a:pt x="5582129" y="3621015"/>
                </a:lnTo>
                <a:lnTo>
                  <a:pt x="5552996" y="3621015"/>
                </a:lnTo>
                <a:lnTo>
                  <a:pt x="5552996" y="3691337"/>
                </a:lnTo>
                <a:lnTo>
                  <a:pt x="5582129" y="3691337"/>
                </a:lnTo>
                <a:lnTo>
                  <a:pt x="5582129" y="3917034"/>
                </a:lnTo>
                <a:cubicBezTo>
                  <a:pt x="5582129" y="3961236"/>
                  <a:pt x="5583357" y="3989309"/>
                  <a:pt x="5585813" y="4001253"/>
                </a:cubicBezTo>
                <a:cubicBezTo>
                  <a:pt x="5588268" y="4013196"/>
                  <a:pt x="5594519" y="4023800"/>
                  <a:pt x="5604565" y="4033065"/>
                </a:cubicBezTo>
                <a:cubicBezTo>
                  <a:pt x="5614611" y="4042329"/>
                  <a:pt x="5626220" y="4048245"/>
                  <a:pt x="5639391" y="4050812"/>
                </a:cubicBezTo>
                <a:cubicBezTo>
                  <a:pt x="5652562" y="4053380"/>
                  <a:pt x="5674552" y="4054663"/>
                  <a:pt x="5705359" y="4054663"/>
                </a:cubicBezTo>
                <a:lnTo>
                  <a:pt x="5759942" y="4054663"/>
                </a:lnTo>
                <a:lnTo>
                  <a:pt x="5759942" y="3983002"/>
                </a:lnTo>
                <a:cubicBezTo>
                  <a:pt x="5737841" y="3983002"/>
                  <a:pt x="5725283" y="3981328"/>
                  <a:pt x="5722270" y="3977980"/>
                </a:cubicBezTo>
                <a:cubicBezTo>
                  <a:pt x="5719256" y="3974631"/>
                  <a:pt x="5717749" y="3958334"/>
                  <a:pt x="5717749" y="3929089"/>
                </a:cubicBezTo>
                <a:lnTo>
                  <a:pt x="5717749" y="3691337"/>
                </a:lnTo>
                <a:lnTo>
                  <a:pt x="5754249" y="3691337"/>
                </a:lnTo>
                <a:lnTo>
                  <a:pt x="5754249" y="3621015"/>
                </a:lnTo>
                <a:lnTo>
                  <a:pt x="5717749" y="3621015"/>
                </a:lnTo>
                <a:lnTo>
                  <a:pt x="5717749" y="3551029"/>
                </a:lnTo>
                <a:close/>
                <a:moveTo>
                  <a:pt x="2429355" y="3551029"/>
                </a:moveTo>
                <a:lnTo>
                  <a:pt x="2429355" y="3621015"/>
                </a:lnTo>
                <a:lnTo>
                  <a:pt x="2400222" y="3621015"/>
                </a:lnTo>
                <a:lnTo>
                  <a:pt x="2400222" y="3691337"/>
                </a:lnTo>
                <a:lnTo>
                  <a:pt x="2429355" y="3691337"/>
                </a:lnTo>
                <a:lnTo>
                  <a:pt x="2429355" y="3917034"/>
                </a:lnTo>
                <a:cubicBezTo>
                  <a:pt x="2429355" y="3961236"/>
                  <a:pt x="2430582" y="3989309"/>
                  <a:pt x="2433038" y="4001253"/>
                </a:cubicBezTo>
                <a:cubicBezTo>
                  <a:pt x="2435494" y="4013196"/>
                  <a:pt x="2441744" y="4023800"/>
                  <a:pt x="2451790" y="4033065"/>
                </a:cubicBezTo>
                <a:cubicBezTo>
                  <a:pt x="2461836" y="4042329"/>
                  <a:pt x="2473445" y="4048245"/>
                  <a:pt x="2486616" y="4050812"/>
                </a:cubicBezTo>
                <a:cubicBezTo>
                  <a:pt x="2499787" y="4053380"/>
                  <a:pt x="2521777" y="4054663"/>
                  <a:pt x="2552585" y="4054663"/>
                </a:cubicBezTo>
                <a:lnTo>
                  <a:pt x="2607167" y="4054663"/>
                </a:lnTo>
                <a:lnTo>
                  <a:pt x="2607167" y="3983002"/>
                </a:lnTo>
                <a:cubicBezTo>
                  <a:pt x="2585066" y="3983002"/>
                  <a:pt x="2572509" y="3981328"/>
                  <a:pt x="2569495" y="3977980"/>
                </a:cubicBezTo>
                <a:cubicBezTo>
                  <a:pt x="2566481" y="3974631"/>
                  <a:pt x="2564974" y="3958334"/>
                  <a:pt x="2564974" y="3929089"/>
                </a:cubicBezTo>
                <a:lnTo>
                  <a:pt x="2564974" y="3691337"/>
                </a:lnTo>
                <a:lnTo>
                  <a:pt x="2601474" y="3691337"/>
                </a:lnTo>
                <a:lnTo>
                  <a:pt x="2601474" y="3621015"/>
                </a:lnTo>
                <a:lnTo>
                  <a:pt x="2564974" y="3621015"/>
                </a:lnTo>
                <a:lnTo>
                  <a:pt x="2564974" y="3551029"/>
                </a:lnTo>
                <a:close/>
                <a:moveTo>
                  <a:pt x="1524480" y="3551029"/>
                </a:moveTo>
                <a:lnTo>
                  <a:pt x="1524480" y="3621015"/>
                </a:lnTo>
                <a:lnTo>
                  <a:pt x="1495347" y="3621015"/>
                </a:lnTo>
                <a:lnTo>
                  <a:pt x="1495347" y="3691337"/>
                </a:lnTo>
                <a:lnTo>
                  <a:pt x="1524480" y="3691337"/>
                </a:lnTo>
                <a:lnTo>
                  <a:pt x="1524480" y="3917034"/>
                </a:lnTo>
                <a:cubicBezTo>
                  <a:pt x="1524480" y="3961236"/>
                  <a:pt x="1525708" y="3989309"/>
                  <a:pt x="1528163" y="4001253"/>
                </a:cubicBezTo>
                <a:cubicBezTo>
                  <a:pt x="1530619" y="4013196"/>
                  <a:pt x="1536870" y="4023800"/>
                  <a:pt x="1546915" y="4033065"/>
                </a:cubicBezTo>
                <a:cubicBezTo>
                  <a:pt x="1556962" y="4042329"/>
                  <a:pt x="1568570" y="4048245"/>
                  <a:pt x="1581741" y="4050812"/>
                </a:cubicBezTo>
                <a:cubicBezTo>
                  <a:pt x="1594913" y="4053380"/>
                  <a:pt x="1616902" y="4054663"/>
                  <a:pt x="1647709" y="4054663"/>
                </a:cubicBezTo>
                <a:lnTo>
                  <a:pt x="1702292" y="4054663"/>
                </a:lnTo>
                <a:lnTo>
                  <a:pt x="1702292" y="3983002"/>
                </a:lnTo>
                <a:cubicBezTo>
                  <a:pt x="1680191" y="3983002"/>
                  <a:pt x="1667634" y="3981328"/>
                  <a:pt x="1664620" y="3977980"/>
                </a:cubicBezTo>
                <a:cubicBezTo>
                  <a:pt x="1661606" y="3974631"/>
                  <a:pt x="1660100" y="3958334"/>
                  <a:pt x="1660100" y="3929089"/>
                </a:cubicBezTo>
                <a:lnTo>
                  <a:pt x="1660100" y="3691337"/>
                </a:lnTo>
                <a:lnTo>
                  <a:pt x="1696599" y="3691337"/>
                </a:lnTo>
                <a:lnTo>
                  <a:pt x="1696599" y="3621015"/>
                </a:lnTo>
                <a:lnTo>
                  <a:pt x="1660100" y="3621015"/>
                </a:lnTo>
                <a:lnTo>
                  <a:pt x="1660100" y="3551029"/>
                </a:lnTo>
                <a:close/>
                <a:moveTo>
                  <a:pt x="4698797" y="3512520"/>
                </a:moveTo>
                <a:lnTo>
                  <a:pt x="4698797" y="3583176"/>
                </a:lnTo>
                <a:lnTo>
                  <a:pt x="4838101" y="3583176"/>
                </a:lnTo>
                <a:lnTo>
                  <a:pt x="4838101" y="3512520"/>
                </a:lnTo>
                <a:close/>
                <a:moveTo>
                  <a:pt x="3694998" y="3512520"/>
                </a:moveTo>
                <a:lnTo>
                  <a:pt x="3623086" y="4054663"/>
                </a:lnTo>
                <a:lnTo>
                  <a:pt x="3768835" y="4054663"/>
                </a:lnTo>
                <a:lnTo>
                  <a:pt x="3777312" y="3957218"/>
                </a:lnTo>
                <a:lnTo>
                  <a:pt x="3827740" y="3957218"/>
                </a:lnTo>
                <a:lnTo>
                  <a:pt x="3835306" y="4054663"/>
                </a:lnTo>
                <a:lnTo>
                  <a:pt x="3979381" y="4054663"/>
                </a:lnTo>
                <a:lnTo>
                  <a:pt x="3898762" y="3512520"/>
                </a:lnTo>
                <a:close/>
                <a:moveTo>
                  <a:pt x="2631872" y="3512520"/>
                </a:moveTo>
                <a:lnTo>
                  <a:pt x="2631872" y="3583176"/>
                </a:lnTo>
                <a:lnTo>
                  <a:pt x="2771176" y="3583176"/>
                </a:lnTo>
                <a:lnTo>
                  <a:pt x="2771176" y="3512520"/>
                </a:lnTo>
                <a:close/>
                <a:moveTo>
                  <a:pt x="578491" y="3512520"/>
                </a:moveTo>
                <a:lnTo>
                  <a:pt x="578491" y="4054663"/>
                </a:lnTo>
                <a:lnTo>
                  <a:pt x="719468" y="4054663"/>
                </a:lnTo>
                <a:lnTo>
                  <a:pt x="719468" y="3836332"/>
                </a:lnTo>
                <a:lnTo>
                  <a:pt x="757308" y="3836332"/>
                </a:lnTo>
                <a:cubicBezTo>
                  <a:pt x="788115" y="3836332"/>
                  <a:pt x="813063" y="3832091"/>
                  <a:pt x="832150" y="3823608"/>
                </a:cubicBezTo>
                <a:cubicBezTo>
                  <a:pt x="851237" y="3815124"/>
                  <a:pt x="864353" y="3802958"/>
                  <a:pt x="871496" y="3787107"/>
                </a:cubicBezTo>
                <a:cubicBezTo>
                  <a:pt x="878640" y="3771257"/>
                  <a:pt x="882212" y="3746031"/>
                  <a:pt x="882212" y="3711428"/>
                </a:cubicBezTo>
                <a:lnTo>
                  <a:pt x="882212" y="3664213"/>
                </a:lnTo>
                <a:cubicBezTo>
                  <a:pt x="882212" y="3630280"/>
                  <a:pt x="880370" y="3605221"/>
                  <a:pt x="876687" y="3589036"/>
                </a:cubicBezTo>
                <a:cubicBezTo>
                  <a:pt x="873003" y="3572851"/>
                  <a:pt x="865971" y="3559066"/>
                  <a:pt x="855590" y="3547680"/>
                </a:cubicBezTo>
                <a:cubicBezTo>
                  <a:pt x="845210" y="3536295"/>
                  <a:pt x="829694" y="3527588"/>
                  <a:pt x="809044" y="3521561"/>
                </a:cubicBezTo>
                <a:cubicBezTo>
                  <a:pt x="788394" y="3515533"/>
                  <a:pt x="758871" y="3512520"/>
                  <a:pt x="720473" y="3512520"/>
                </a:cubicBezTo>
                <a:close/>
                <a:moveTo>
                  <a:pt x="5641772" y="3115483"/>
                </a:moveTo>
                <a:lnTo>
                  <a:pt x="5641772" y="3225988"/>
                </a:lnTo>
                <a:lnTo>
                  <a:pt x="5743905" y="3225988"/>
                </a:lnTo>
                <a:lnTo>
                  <a:pt x="5743905" y="3115483"/>
                </a:lnTo>
                <a:close/>
                <a:moveTo>
                  <a:pt x="5641772" y="2873042"/>
                </a:moveTo>
                <a:lnTo>
                  <a:pt x="5641772" y="2983212"/>
                </a:lnTo>
                <a:lnTo>
                  <a:pt x="5743905" y="2983212"/>
                </a:lnTo>
                <a:lnTo>
                  <a:pt x="5743905" y="2873042"/>
                </a:lnTo>
                <a:close/>
                <a:moveTo>
                  <a:pt x="3774500" y="2852281"/>
                </a:moveTo>
                <a:cubicBezTo>
                  <a:pt x="3782091" y="2852281"/>
                  <a:pt x="3787113" y="2855629"/>
                  <a:pt x="3789569" y="2862327"/>
                </a:cubicBezTo>
                <a:cubicBezTo>
                  <a:pt x="3792025" y="2869024"/>
                  <a:pt x="3793253" y="2883870"/>
                  <a:pt x="3793253" y="2906863"/>
                </a:cubicBezTo>
                <a:lnTo>
                  <a:pt x="3793253" y="2939345"/>
                </a:lnTo>
                <a:lnTo>
                  <a:pt x="3753739" y="2939345"/>
                </a:lnTo>
                <a:lnTo>
                  <a:pt x="3753739" y="2906863"/>
                </a:lnTo>
                <a:cubicBezTo>
                  <a:pt x="3753739" y="2881861"/>
                  <a:pt x="3754855" y="2866512"/>
                  <a:pt x="3757087" y="2860820"/>
                </a:cubicBezTo>
                <a:cubicBezTo>
                  <a:pt x="3759320" y="2855127"/>
                  <a:pt x="3765124" y="2852281"/>
                  <a:pt x="3774500" y="2852281"/>
                </a:cubicBezTo>
                <a:close/>
                <a:moveTo>
                  <a:pt x="2698175" y="2852281"/>
                </a:moveTo>
                <a:cubicBezTo>
                  <a:pt x="2705766" y="2852281"/>
                  <a:pt x="2710788" y="2855629"/>
                  <a:pt x="2713244" y="2862327"/>
                </a:cubicBezTo>
                <a:cubicBezTo>
                  <a:pt x="2715700" y="2869024"/>
                  <a:pt x="2716928" y="2883870"/>
                  <a:pt x="2716928" y="2906863"/>
                </a:cubicBezTo>
                <a:lnTo>
                  <a:pt x="2716928" y="2939345"/>
                </a:lnTo>
                <a:lnTo>
                  <a:pt x="2677414" y="2939345"/>
                </a:lnTo>
                <a:lnTo>
                  <a:pt x="2677414" y="2906863"/>
                </a:lnTo>
                <a:cubicBezTo>
                  <a:pt x="2677414" y="2881861"/>
                  <a:pt x="2678530" y="2866512"/>
                  <a:pt x="2680763" y="2860820"/>
                </a:cubicBezTo>
                <a:cubicBezTo>
                  <a:pt x="2682995" y="2855127"/>
                  <a:pt x="2688799" y="2852281"/>
                  <a:pt x="2698175" y="2852281"/>
                </a:cubicBezTo>
                <a:close/>
                <a:moveTo>
                  <a:pt x="2348764" y="2852281"/>
                </a:moveTo>
                <a:cubicBezTo>
                  <a:pt x="2357247" y="2852281"/>
                  <a:pt x="2362940" y="2855797"/>
                  <a:pt x="2365842" y="2862829"/>
                </a:cubicBezTo>
                <a:cubicBezTo>
                  <a:pt x="2368744" y="2869861"/>
                  <a:pt x="2370195" y="2884874"/>
                  <a:pt x="2370195" y="2907868"/>
                </a:cubicBezTo>
                <a:lnTo>
                  <a:pt x="2370195" y="3095057"/>
                </a:lnTo>
                <a:cubicBezTo>
                  <a:pt x="2370195" y="3121399"/>
                  <a:pt x="2368912" y="3138031"/>
                  <a:pt x="2366344" y="3144951"/>
                </a:cubicBezTo>
                <a:cubicBezTo>
                  <a:pt x="2363777" y="3151872"/>
                  <a:pt x="2358252" y="3155332"/>
                  <a:pt x="2349769" y="3155332"/>
                </a:cubicBezTo>
                <a:cubicBezTo>
                  <a:pt x="2341509" y="3155332"/>
                  <a:pt x="2335983" y="3151983"/>
                  <a:pt x="2333193" y="3145286"/>
                </a:cubicBezTo>
                <a:cubicBezTo>
                  <a:pt x="2330402" y="3138589"/>
                  <a:pt x="2329007" y="3123297"/>
                  <a:pt x="2329007" y="3099410"/>
                </a:cubicBezTo>
                <a:lnTo>
                  <a:pt x="2329007" y="2907868"/>
                </a:lnTo>
                <a:cubicBezTo>
                  <a:pt x="2329007" y="2883088"/>
                  <a:pt x="2330235" y="2867629"/>
                  <a:pt x="2332691" y="2861489"/>
                </a:cubicBezTo>
                <a:cubicBezTo>
                  <a:pt x="2335146" y="2855350"/>
                  <a:pt x="2340504" y="2852281"/>
                  <a:pt x="2348764" y="2852281"/>
                </a:cubicBezTo>
                <a:close/>
                <a:moveTo>
                  <a:pt x="5308844" y="2781625"/>
                </a:moveTo>
                <a:lnTo>
                  <a:pt x="5382922" y="3153323"/>
                </a:lnTo>
                <a:cubicBezTo>
                  <a:pt x="5388510" y="3180782"/>
                  <a:pt x="5391304" y="3196297"/>
                  <a:pt x="5391304" y="3199869"/>
                </a:cubicBezTo>
                <a:cubicBezTo>
                  <a:pt x="5391304" y="3207236"/>
                  <a:pt x="5388285" y="3211980"/>
                  <a:pt x="5382247" y="3214101"/>
                </a:cubicBezTo>
                <a:cubicBezTo>
                  <a:pt x="5376209" y="3216221"/>
                  <a:pt x="5362680" y="3217282"/>
                  <a:pt x="5341660" y="3217282"/>
                </a:cubicBezTo>
                <a:lnTo>
                  <a:pt x="5341660" y="3288273"/>
                </a:lnTo>
                <a:lnTo>
                  <a:pt x="5423691" y="3288273"/>
                </a:lnTo>
                <a:cubicBezTo>
                  <a:pt x="5461192" y="3288273"/>
                  <a:pt x="5488482" y="3285426"/>
                  <a:pt x="5505558" y="3279734"/>
                </a:cubicBezTo>
                <a:cubicBezTo>
                  <a:pt x="5522634" y="3274041"/>
                  <a:pt x="5535971" y="3265167"/>
                  <a:pt x="5545569" y="3253112"/>
                </a:cubicBezTo>
                <a:cubicBezTo>
                  <a:pt x="5555166" y="3241057"/>
                  <a:pt x="5562030" y="3225765"/>
                  <a:pt x="5566160" y="3207236"/>
                </a:cubicBezTo>
                <a:cubicBezTo>
                  <a:pt x="5570290" y="3188707"/>
                  <a:pt x="5575412" y="3153996"/>
                  <a:pt x="5581527" y="3103104"/>
                </a:cubicBezTo>
                <a:lnTo>
                  <a:pt x="5620183" y="2781625"/>
                </a:lnTo>
                <a:lnTo>
                  <a:pt x="5497790" y="2781625"/>
                </a:lnTo>
                <a:lnTo>
                  <a:pt x="5476108" y="3081662"/>
                </a:lnTo>
                <a:lnTo>
                  <a:pt x="5431655" y="2781625"/>
                </a:lnTo>
                <a:close/>
                <a:moveTo>
                  <a:pt x="4927397" y="2781625"/>
                </a:moveTo>
                <a:lnTo>
                  <a:pt x="4927397" y="3225988"/>
                </a:lnTo>
                <a:lnTo>
                  <a:pt x="5066701" y="3225988"/>
                </a:lnTo>
                <a:lnTo>
                  <a:pt x="5066701" y="2781625"/>
                </a:lnTo>
                <a:close/>
                <a:moveTo>
                  <a:pt x="4315788" y="2781625"/>
                </a:moveTo>
                <a:lnTo>
                  <a:pt x="4315788" y="3081327"/>
                </a:lnTo>
                <a:cubicBezTo>
                  <a:pt x="4315788" y="3119502"/>
                  <a:pt x="4316570" y="3145007"/>
                  <a:pt x="4318132" y="3157844"/>
                </a:cubicBezTo>
                <a:cubicBezTo>
                  <a:pt x="4319695" y="3170680"/>
                  <a:pt x="4323657" y="3183014"/>
                  <a:pt x="4330020" y="3194846"/>
                </a:cubicBezTo>
                <a:cubicBezTo>
                  <a:pt x="4336382" y="3206678"/>
                  <a:pt x="4346261" y="3216166"/>
                  <a:pt x="4359655" y="3223309"/>
                </a:cubicBezTo>
                <a:cubicBezTo>
                  <a:pt x="4373050" y="3230453"/>
                  <a:pt x="4389905" y="3234025"/>
                  <a:pt x="4410220" y="3234025"/>
                </a:cubicBezTo>
                <a:cubicBezTo>
                  <a:pt x="4428079" y="3234025"/>
                  <a:pt x="4443873" y="3230279"/>
                  <a:pt x="4457603" y="3222786"/>
                </a:cubicBezTo>
                <a:cubicBezTo>
                  <a:pt x="4471332" y="3215294"/>
                  <a:pt x="4482885" y="3204055"/>
                  <a:pt x="4492261" y="3189070"/>
                </a:cubicBezTo>
                <a:lnTo>
                  <a:pt x="4489917" y="3225988"/>
                </a:lnTo>
                <a:lnTo>
                  <a:pt x="4627546" y="3225988"/>
                </a:lnTo>
                <a:lnTo>
                  <a:pt x="4627546" y="2781625"/>
                </a:lnTo>
                <a:lnTo>
                  <a:pt x="4492261" y="2781625"/>
                </a:lnTo>
                <a:lnTo>
                  <a:pt x="4492261" y="3080657"/>
                </a:lnTo>
                <a:cubicBezTo>
                  <a:pt x="4492261" y="3117046"/>
                  <a:pt x="4491312" y="3138589"/>
                  <a:pt x="4489415" y="3145286"/>
                </a:cubicBezTo>
                <a:cubicBezTo>
                  <a:pt x="4487517" y="3151983"/>
                  <a:pt x="4481545" y="3155332"/>
                  <a:pt x="4471500" y="3155332"/>
                </a:cubicBezTo>
                <a:cubicBezTo>
                  <a:pt x="4462123" y="3155332"/>
                  <a:pt x="4456375" y="3152095"/>
                  <a:pt x="4454254" y="3145621"/>
                </a:cubicBezTo>
                <a:cubicBezTo>
                  <a:pt x="4452133" y="3139147"/>
                  <a:pt x="4451073" y="3118609"/>
                  <a:pt x="4451073" y="3084006"/>
                </a:cubicBezTo>
                <a:lnTo>
                  <a:pt x="4451073" y="2781625"/>
                </a:lnTo>
                <a:close/>
                <a:moveTo>
                  <a:pt x="1860794" y="2781625"/>
                </a:moveTo>
                <a:lnTo>
                  <a:pt x="1934872" y="3153323"/>
                </a:lnTo>
                <a:cubicBezTo>
                  <a:pt x="1940460" y="3180782"/>
                  <a:pt x="1943254" y="3196297"/>
                  <a:pt x="1943254" y="3199869"/>
                </a:cubicBezTo>
                <a:cubicBezTo>
                  <a:pt x="1943254" y="3207236"/>
                  <a:pt x="1940235" y="3211980"/>
                  <a:pt x="1934197" y="3214101"/>
                </a:cubicBezTo>
                <a:cubicBezTo>
                  <a:pt x="1928159" y="3216221"/>
                  <a:pt x="1914630" y="3217282"/>
                  <a:pt x="1893611" y="3217282"/>
                </a:cubicBezTo>
                <a:lnTo>
                  <a:pt x="1893611" y="3288273"/>
                </a:lnTo>
                <a:lnTo>
                  <a:pt x="1975642" y="3288273"/>
                </a:lnTo>
                <a:cubicBezTo>
                  <a:pt x="2013143" y="3288273"/>
                  <a:pt x="2040432" y="3285426"/>
                  <a:pt x="2057508" y="3279734"/>
                </a:cubicBezTo>
                <a:cubicBezTo>
                  <a:pt x="2074584" y="3274041"/>
                  <a:pt x="2087921" y="3265167"/>
                  <a:pt x="2097519" y="3253112"/>
                </a:cubicBezTo>
                <a:cubicBezTo>
                  <a:pt x="2107116" y="3241057"/>
                  <a:pt x="2113980" y="3225765"/>
                  <a:pt x="2118110" y="3207236"/>
                </a:cubicBezTo>
                <a:cubicBezTo>
                  <a:pt x="2122240" y="3188707"/>
                  <a:pt x="2127362" y="3153996"/>
                  <a:pt x="2133477" y="3103104"/>
                </a:cubicBezTo>
                <a:lnTo>
                  <a:pt x="2172133" y="2781625"/>
                </a:lnTo>
                <a:lnTo>
                  <a:pt x="2049741" y="2781625"/>
                </a:lnTo>
                <a:lnTo>
                  <a:pt x="2028058" y="3081662"/>
                </a:lnTo>
                <a:lnTo>
                  <a:pt x="1983605" y="2781625"/>
                </a:lnTo>
                <a:close/>
                <a:moveTo>
                  <a:pt x="4895065" y="2773588"/>
                </a:moveTo>
                <a:cubicBezTo>
                  <a:pt x="4857783" y="2776050"/>
                  <a:pt x="4829320" y="2798207"/>
                  <a:pt x="4809674" y="2840058"/>
                </a:cubicBezTo>
                <a:lnTo>
                  <a:pt x="4815032" y="2781625"/>
                </a:lnTo>
                <a:lnTo>
                  <a:pt x="4679747" y="2781625"/>
                </a:lnTo>
                <a:lnTo>
                  <a:pt x="4679747" y="3225988"/>
                </a:lnTo>
                <a:lnTo>
                  <a:pt x="4815032" y="3225988"/>
                </a:lnTo>
                <a:lnTo>
                  <a:pt x="4815032" y="3050520"/>
                </a:lnTo>
                <a:cubicBezTo>
                  <a:pt x="4815032" y="3007434"/>
                  <a:pt x="4816372" y="2979920"/>
                  <a:pt x="4819051" y="2967976"/>
                </a:cubicBezTo>
                <a:cubicBezTo>
                  <a:pt x="4821729" y="2956033"/>
                  <a:pt x="4828873" y="2946712"/>
                  <a:pt x="4840482" y="2940015"/>
                </a:cubicBezTo>
                <a:cubicBezTo>
                  <a:pt x="4852090" y="2933318"/>
                  <a:pt x="4870285" y="2929969"/>
                  <a:pt x="4895065" y="2929969"/>
                </a:cubicBezTo>
                <a:close/>
                <a:moveTo>
                  <a:pt x="4121233" y="2773588"/>
                </a:moveTo>
                <a:cubicBezTo>
                  <a:pt x="4085737" y="2773588"/>
                  <a:pt x="4055599" y="2781122"/>
                  <a:pt x="4030820" y="2796191"/>
                </a:cubicBezTo>
                <a:cubicBezTo>
                  <a:pt x="4006040" y="2811260"/>
                  <a:pt x="3989855" y="2828394"/>
                  <a:pt x="3982264" y="2847593"/>
                </a:cubicBezTo>
                <a:cubicBezTo>
                  <a:pt x="3974674" y="2866791"/>
                  <a:pt x="3970879" y="2895255"/>
                  <a:pt x="3970879" y="2932983"/>
                </a:cubicBezTo>
                <a:lnTo>
                  <a:pt x="3970879" y="3059226"/>
                </a:lnTo>
                <a:cubicBezTo>
                  <a:pt x="3970879" y="3102535"/>
                  <a:pt x="3975511" y="3135966"/>
                  <a:pt x="3984776" y="3159518"/>
                </a:cubicBezTo>
                <a:cubicBezTo>
                  <a:pt x="3994040" y="3183070"/>
                  <a:pt x="4009835" y="3201376"/>
                  <a:pt x="4032159" y="3214436"/>
                </a:cubicBezTo>
                <a:cubicBezTo>
                  <a:pt x="4054483" y="3227495"/>
                  <a:pt x="4084732" y="3234025"/>
                  <a:pt x="4122907" y="3234025"/>
                </a:cubicBezTo>
                <a:cubicBezTo>
                  <a:pt x="4152821" y="3234025"/>
                  <a:pt x="4177936" y="3229281"/>
                  <a:pt x="4198251" y="3219793"/>
                </a:cubicBezTo>
                <a:cubicBezTo>
                  <a:pt x="4218566" y="3210306"/>
                  <a:pt x="4235030" y="3196241"/>
                  <a:pt x="4247643" y="3177600"/>
                </a:cubicBezTo>
                <a:cubicBezTo>
                  <a:pt x="4260257" y="3158960"/>
                  <a:pt x="4267735" y="3140765"/>
                  <a:pt x="4270079" y="3123018"/>
                </a:cubicBezTo>
                <a:cubicBezTo>
                  <a:pt x="4272423" y="3105270"/>
                  <a:pt x="4273707" y="3078648"/>
                  <a:pt x="4273930" y="3043153"/>
                </a:cubicBezTo>
                <a:lnTo>
                  <a:pt x="4153379" y="3043153"/>
                </a:lnTo>
                <a:lnTo>
                  <a:pt x="4153379" y="3096061"/>
                </a:lnTo>
                <a:cubicBezTo>
                  <a:pt x="4153379" y="3119055"/>
                  <a:pt x="4151761" y="3134682"/>
                  <a:pt x="4148524" y="3142942"/>
                </a:cubicBezTo>
                <a:cubicBezTo>
                  <a:pt x="4145287" y="3151202"/>
                  <a:pt x="4139092" y="3155332"/>
                  <a:pt x="4129939" y="3155332"/>
                </a:cubicBezTo>
                <a:cubicBezTo>
                  <a:pt x="4122126" y="3155332"/>
                  <a:pt x="4116210" y="3151369"/>
                  <a:pt x="4112191" y="3143444"/>
                </a:cubicBezTo>
                <a:cubicBezTo>
                  <a:pt x="4108173" y="3135519"/>
                  <a:pt x="4106164" y="3123632"/>
                  <a:pt x="4106164" y="3107781"/>
                </a:cubicBezTo>
                <a:lnTo>
                  <a:pt x="4106164" y="2898157"/>
                </a:lnTo>
                <a:cubicBezTo>
                  <a:pt x="4106164" y="2878735"/>
                  <a:pt x="4107503" y="2866234"/>
                  <a:pt x="4110182" y="2860652"/>
                </a:cubicBezTo>
                <a:cubicBezTo>
                  <a:pt x="4112861" y="2855071"/>
                  <a:pt x="4118107" y="2852281"/>
                  <a:pt x="4125921" y="2852281"/>
                </a:cubicBezTo>
                <a:cubicBezTo>
                  <a:pt x="4133734" y="2852281"/>
                  <a:pt x="4139092" y="2855462"/>
                  <a:pt x="4141994" y="2861825"/>
                </a:cubicBezTo>
                <a:cubicBezTo>
                  <a:pt x="4144896" y="2868187"/>
                  <a:pt x="4146347" y="2880298"/>
                  <a:pt x="4146347" y="2898157"/>
                </a:cubicBezTo>
                <a:lnTo>
                  <a:pt x="4146347" y="2949391"/>
                </a:lnTo>
                <a:lnTo>
                  <a:pt x="4273930" y="2949391"/>
                </a:lnTo>
                <a:cubicBezTo>
                  <a:pt x="4273930" y="2907645"/>
                  <a:pt x="4269800" y="2875386"/>
                  <a:pt x="4261540" y="2852616"/>
                </a:cubicBezTo>
                <a:cubicBezTo>
                  <a:pt x="4253280" y="2829845"/>
                  <a:pt x="4236649" y="2810981"/>
                  <a:pt x="4211646" y="2796024"/>
                </a:cubicBezTo>
                <a:cubicBezTo>
                  <a:pt x="4186643" y="2781066"/>
                  <a:pt x="4156505" y="2773588"/>
                  <a:pt x="4121233" y="2773588"/>
                </a:cubicBezTo>
                <a:close/>
                <a:moveTo>
                  <a:pt x="3768138" y="2773588"/>
                </a:moveTo>
                <a:cubicBezTo>
                  <a:pt x="3737107" y="2773588"/>
                  <a:pt x="3709648" y="2779560"/>
                  <a:pt x="3685761" y="2791503"/>
                </a:cubicBezTo>
                <a:cubicBezTo>
                  <a:pt x="3661875" y="2803446"/>
                  <a:pt x="3644685" y="2820636"/>
                  <a:pt x="3634193" y="2843072"/>
                </a:cubicBezTo>
                <a:cubicBezTo>
                  <a:pt x="3623700" y="2865508"/>
                  <a:pt x="3618454" y="2896148"/>
                  <a:pt x="3618454" y="2934992"/>
                </a:cubicBezTo>
                <a:lnTo>
                  <a:pt x="3618454" y="3064584"/>
                </a:lnTo>
                <a:cubicBezTo>
                  <a:pt x="3618454" y="3097624"/>
                  <a:pt x="3620798" y="3122794"/>
                  <a:pt x="3625486" y="3140096"/>
                </a:cubicBezTo>
                <a:cubicBezTo>
                  <a:pt x="3630174" y="3157397"/>
                  <a:pt x="3638602" y="3173247"/>
                  <a:pt x="3650768" y="3187646"/>
                </a:cubicBezTo>
                <a:cubicBezTo>
                  <a:pt x="3662935" y="3202045"/>
                  <a:pt x="3679957" y="3213375"/>
                  <a:pt x="3701835" y="3221635"/>
                </a:cubicBezTo>
                <a:cubicBezTo>
                  <a:pt x="3723713" y="3229895"/>
                  <a:pt x="3748939" y="3234025"/>
                  <a:pt x="3777514" y="3234025"/>
                </a:cubicBezTo>
                <a:cubicBezTo>
                  <a:pt x="3806982" y="3234025"/>
                  <a:pt x="3831483" y="3229839"/>
                  <a:pt x="3851017" y="3221468"/>
                </a:cubicBezTo>
                <a:cubicBezTo>
                  <a:pt x="3870550" y="3213096"/>
                  <a:pt x="3886679" y="3200539"/>
                  <a:pt x="3899404" y="3183795"/>
                </a:cubicBezTo>
                <a:cubicBezTo>
                  <a:pt x="3912129" y="3167052"/>
                  <a:pt x="3920222" y="3151314"/>
                  <a:pt x="3923682" y="3136580"/>
                </a:cubicBezTo>
                <a:cubicBezTo>
                  <a:pt x="3927142" y="3121846"/>
                  <a:pt x="3928872" y="3100749"/>
                  <a:pt x="3928872" y="3073290"/>
                </a:cubicBezTo>
                <a:lnTo>
                  <a:pt x="3928872" y="3040474"/>
                </a:lnTo>
                <a:lnTo>
                  <a:pt x="3800620" y="3040474"/>
                </a:lnTo>
                <a:lnTo>
                  <a:pt x="3800620" y="3099075"/>
                </a:lnTo>
                <a:cubicBezTo>
                  <a:pt x="3800620" y="3121176"/>
                  <a:pt x="3798889" y="3136077"/>
                  <a:pt x="3795429" y="3143779"/>
                </a:cubicBezTo>
                <a:cubicBezTo>
                  <a:pt x="3791969" y="3151481"/>
                  <a:pt x="3785104" y="3155332"/>
                  <a:pt x="3774835" y="3155332"/>
                </a:cubicBezTo>
                <a:cubicBezTo>
                  <a:pt x="3766575" y="3155332"/>
                  <a:pt x="3760994" y="3152430"/>
                  <a:pt x="3758092" y="3146626"/>
                </a:cubicBezTo>
                <a:cubicBezTo>
                  <a:pt x="3755190" y="3140821"/>
                  <a:pt x="3753739" y="3127873"/>
                  <a:pt x="3753739" y="3107781"/>
                </a:cubicBezTo>
                <a:lnTo>
                  <a:pt x="3753739" y="3011676"/>
                </a:lnTo>
                <a:lnTo>
                  <a:pt x="3928872" y="3011676"/>
                </a:lnTo>
                <a:lnTo>
                  <a:pt x="3928872" y="2952740"/>
                </a:lnTo>
                <a:cubicBezTo>
                  <a:pt x="3928872" y="2909654"/>
                  <a:pt x="3923905" y="2876224"/>
                  <a:pt x="3913971" y="2852448"/>
                </a:cubicBezTo>
                <a:cubicBezTo>
                  <a:pt x="3904037" y="2828673"/>
                  <a:pt x="3886735" y="2809586"/>
                  <a:pt x="3862067" y="2795187"/>
                </a:cubicBezTo>
                <a:cubicBezTo>
                  <a:pt x="3837399" y="2780787"/>
                  <a:pt x="3806089" y="2773588"/>
                  <a:pt x="3768138" y="2773588"/>
                </a:cubicBezTo>
                <a:close/>
                <a:moveTo>
                  <a:pt x="3113889" y="2773588"/>
                </a:moveTo>
                <a:cubicBezTo>
                  <a:pt x="3076608" y="2776050"/>
                  <a:pt x="3048145" y="2798207"/>
                  <a:pt x="3028499" y="2840058"/>
                </a:cubicBezTo>
                <a:lnTo>
                  <a:pt x="3033857" y="2781625"/>
                </a:lnTo>
                <a:lnTo>
                  <a:pt x="2898572" y="2781625"/>
                </a:lnTo>
                <a:lnTo>
                  <a:pt x="2898572" y="3225988"/>
                </a:lnTo>
                <a:lnTo>
                  <a:pt x="3033857" y="3225988"/>
                </a:lnTo>
                <a:lnTo>
                  <a:pt x="3033857" y="3050520"/>
                </a:lnTo>
                <a:cubicBezTo>
                  <a:pt x="3033857" y="3007434"/>
                  <a:pt x="3035197" y="2979920"/>
                  <a:pt x="3037875" y="2967976"/>
                </a:cubicBezTo>
                <a:cubicBezTo>
                  <a:pt x="3040554" y="2956033"/>
                  <a:pt x="3047698" y="2946712"/>
                  <a:pt x="3059307" y="2940015"/>
                </a:cubicBezTo>
                <a:cubicBezTo>
                  <a:pt x="3070915" y="2933318"/>
                  <a:pt x="3089110" y="2929969"/>
                  <a:pt x="3113889" y="2929969"/>
                </a:cubicBezTo>
                <a:close/>
                <a:moveTo>
                  <a:pt x="2691813" y="2773588"/>
                </a:moveTo>
                <a:cubicBezTo>
                  <a:pt x="2660782" y="2773588"/>
                  <a:pt x="2633323" y="2779560"/>
                  <a:pt x="2609437" y="2791503"/>
                </a:cubicBezTo>
                <a:cubicBezTo>
                  <a:pt x="2585550" y="2803446"/>
                  <a:pt x="2568360" y="2820636"/>
                  <a:pt x="2557868" y="2843072"/>
                </a:cubicBezTo>
                <a:cubicBezTo>
                  <a:pt x="2547375" y="2865508"/>
                  <a:pt x="2542129" y="2896148"/>
                  <a:pt x="2542129" y="2934992"/>
                </a:cubicBezTo>
                <a:lnTo>
                  <a:pt x="2542129" y="3064584"/>
                </a:lnTo>
                <a:cubicBezTo>
                  <a:pt x="2542129" y="3097624"/>
                  <a:pt x="2544473" y="3122794"/>
                  <a:pt x="2549161" y="3140096"/>
                </a:cubicBezTo>
                <a:cubicBezTo>
                  <a:pt x="2553849" y="3157397"/>
                  <a:pt x="2562277" y="3173247"/>
                  <a:pt x="2574443" y="3187646"/>
                </a:cubicBezTo>
                <a:cubicBezTo>
                  <a:pt x="2586610" y="3202045"/>
                  <a:pt x="2603632" y="3213375"/>
                  <a:pt x="2625510" y="3221635"/>
                </a:cubicBezTo>
                <a:cubicBezTo>
                  <a:pt x="2647388" y="3229895"/>
                  <a:pt x="2672614" y="3234025"/>
                  <a:pt x="2701189" y="3234025"/>
                </a:cubicBezTo>
                <a:cubicBezTo>
                  <a:pt x="2730657" y="3234025"/>
                  <a:pt x="2755158" y="3229839"/>
                  <a:pt x="2774692" y="3221468"/>
                </a:cubicBezTo>
                <a:cubicBezTo>
                  <a:pt x="2794225" y="3213096"/>
                  <a:pt x="2810355" y="3200539"/>
                  <a:pt x="2823079" y="3183795"/>
                </a:cubicBezTo>
                <a:cubicBezTo>
                  <a:pt x="2835804" y="3167052"/>
                  <a:pt x="2843897" y="3151314"/>
                  <a:pt x="2847357" y="3136580"/>
                </a:cubicBezTo>
                <a:cubicBezTo>
                  <a:pt x="2850817" y="3121846"/>
                  <a:pt x="2852547" y="3100749"/>
                  <a:pt x="2852547" y="3073290"/>
                </a:cubicBezTo>
                <a:lnTo>
                  <a:pt x="2852547" y="3040474"/>
                </a:lnTo>
                <a:lnTo>
                  <a:pt x="2724295" y="3040474"/>
                </a:lnTo>
                <a:lnTo>
                  <a:pt x="2724295" y="3099075"/>
                </a:lnTo>
                <a:cubicBezTo>
                  <a:pt x="2724295" y="3121176"/>
                  <a:pt x="2722565" y="3136077"/>
                  <a:pt x="2719104" y="3143779"/>
                </a:cubicBezTo>
                <a:cubicBezTo>
                  <a:pt x="2715644" y="3151481"/>
                  <a:pt x="2708779" y="3155332"/>
                  <a:pt x="2698510" y="3155332"/>
                </a:cubicBezTo>
                <a:cubicBezTo>
                  <a:pt x="2690250" y="3155332"/>
                  <a:pt x="2684669" y="3152430"/>
                  <a:pt x="2681767" y="3146626"/>
                </a:cubicBezTo>
                <a:cubicBezTo>
                  <a:pt x="2678865" y="3140821"/>
                  <a:pt x="2677414" y="3127873"/>
                  <a:pt x="2677414" y="3107781"/>
                </a:cubicBezTo>
                <a:lnTo>
                  <a:pt x="2677414" y="3011676"/>
                </a:lnTo>
                <a:lnTo>
                  <a:pt x="2852547" y="3011676"/>
                </a:lnTo>
                <a:lnTo>
                  <a:pt x="2852547" y="2952740"/>
                </a:lnTo>
                <a:cubicBezTo>
                  <a:pt x="2852547" y="2909654"/>
                  <a:pt x="2847580" y="2876224"/>
                  <a:pt x="2837646" y="2852448"/>
                </a:cubicBezTo>
                <a:cubicBezTo>
                  <a:pt x="2827712" y="2828673"/>
                  <a:pt x="2810410" y="2809586"/>
                  <a:pt x="2785742" y="2795187"/>
                </a:cubicBezTo>
                <a:cubicBezTo>
                  <a:pt x="2761074" y="2780787"/>
                  <a:pt x="2729764" y="2773588"/>
                  <a:pt x="2691813" y="2773588"/>
                </a:cubicBezTo>
                <a:close/>
                <a:moveTo>
                  <a:pt x="5124930" y="2722354"/>
                </a:moveTo>
                <a:lnTo>
                  <a:pt x="5124930" y="2792340"/>
                </a:lnTo>
                <a:lnTo>
                  <a:pt x="5095796" y="2792340"/>
                </a:lnTo>
                <a:lnTo>
                  <a:pt x="5095796" y="2862661"/>
                </a:lnTo>
                <a:lnTo>
                  <a:pt x="5124930" y="2862661"/>
                </a:lnTo>
                <a:lnTo>
                  <a:pt x="5124930" y="3088360"/>
                </a:lnTo>
                <a:cubicBezTo>
                  <a:pt x="5124930" y="3132562"/>
                  <a:pt x="5126157" y="3160634"/>
                  <a:pt x="5128613" y="3172578"/>
                </a:cubicBezTo>
                <a:cubicBezTo>
                  <a:pt x="5131069" y="3184521"/>
                  <a:pt x="5137320" y="3195125"/>
                  <a:pt x="5147365" y="3204390"/>
                </a:cubicBezTo>
                <a:cubicBezTo>
                  <a:pt x="5157411" y="3213654"/>
                  <a:pt x="5169020" y="3219570"/>
                  <a:pt x="5182191" y="3222137"/>
                </a:cubicBezTo>
                <a:cubicBezTo>
                  <a:pt x="5195363" y="3224705"/>
                  <a:pt x="5217352" y="3225988"/>
                  <a:pt x="5248159" y="3225988"/>
                </a:cubicBezTo>
                <a:lnTo>
                  <a:pt x="5302742" y="3225988"/>
                </a:lnTo>
                <a:lnTo>
                  <a:pt x="5302742" y="3154328"/>
                </a:lnTo>
                <a:cubicBezTo>
                  <a:pt x="5280641" y="3154328"/>
                  <a:pt x="5268084" y="3152653"/>
                  <a:pt x="5265070" y="3149304"/>
                </a:cubicBezTo>
                <a:cubicBezTo>
                  <a:pt x="5262056" y="3145956"/>
                  <a:pt x="5260549" y="3129659"/>
                  <a:pt x="5260549" y="3100415"/>
                </a:cubicBezTo>
                <a:lnTo>
                  <a:pt x="5260549" y="2862661"/>
                </a:lnTo>
                <a:lnTo>
                  <a:pt x="5297049" y="2862661"/>
                </a:lnTo>
                <a:lnTo>
                  <a:pt x="5297049" y="2792340"/>
                </a:lnTo>
                <a:lnTo>
                  <a:pt x="5260549" y="2792340"/>
                </a:lnTo>
                <a:lnTo>
                  <a:pt x="5260549" y="2722354"/>
                </a:lnTo>
                <a:close/>
                <a:moveTo>
                  <a:pt x="4927397" y="2683845"/>
                </a:moveTo>
                <a:lnTo>
                  <a:pt x="4927397" y="2754501"/>
                </a:lnTo>
                <a:lnTo>
                  <a:pt x="5066701" y="2754501"/>
                </a:lnTo>
                <a:lnTo>
                  <a:pt x="5066701" y="2683845"/>
                </a:lnTo>
                <a:close/>
                <a:moveTo>
                  <a:pt x="2193722" y="2683845"/>
                </a:moveTo>
                <a:lnTo>
                  <a:pt x="2193722" y="3225988"/>
                </a:lnTo>
                <a:lnTo>
                  <a:pt x="2320301" y="3225988"/>
                </a:lnTo>
                <a:lnTo>
                  <a:pt x="2329007" y="3192418"/>
                </a:lnTo>
                <a:cubicBezTo>
                  <a:pt x="2340393" y="3206287"/>
                  <a:pt x="2352950" y="3216689"/>
                  <a:pt x="2366679" y="3223623"/>
                </a:cubicBezTo>
                <a:cubicBezTo>
                  <a:pt x="2380409" y="3230558"/>
                  <a:pt x="2395198" y="3234025"/>
                  <a:pt x="2411049" y="3234025"/>
                </a:cubicBezTo>
                <a:cubicBezTo>
                  <a:pt x="2433150" y="3234025"/>
                  <a:pt x="2452237" y="3228165"/>
                  <a:pt x="2468310" y="3216445"/>
                </a:cubicBezTo>
                <a:cubicBezTo>
                  <a:pt x="2484384" y="3204725"/>
                  <a:pt x="2494597" y="3190883"/>
                  <a:pt x="2498950" y="3174922"/>
                </a:cubicBezTo>
                <a:cubicBezTo>
                  <a:pt x="2503304" y="3158960"/>
                  <a:pt x="2505480" y="3134682"/>
                  <a:pt x="2505480" y="3102089"/>
                </a:cubicBezTo>
                <a:lnTo>
                  <a:pt x="2505480" y="2901841"/>
                </a:lnTo>
                <a:cubicBezTo>
                  <a:pt x="2505480" y="2869024"/>
                  <a:pt x="2504755" y="2847593"/>
                  <a:pt x="2503304" y="2837547"/>
                </a:cubicBezTo>
                <a:cubicBezTo>
                  <a:pt x="2501852" y="2827501"/>
                  <a:pt x="2497555" y="2817232"/>
                  <a:pt x="2490411" y="2806739"/>
                </a:cubicBezTo>
                <a:cubicBezTo>
                  <a:pt x="2483268" y="2796247"/>
                  <a:pt x="2472887" y="2788099"/>
                  <a:pt x="2459269" y="2782294"/>
                </a:cubicBezTo>
                <a:cubicBezTo>
                  <a:pt x="2445651" y="2776490"/>
                  <a:pt x="2429578" y="2773588"/>
                  <a:pt x="2411049" y="2773588"/>
                </a:cubicBezTo>
                <a:cubicBezTo>
                  <a:pt x="2394975" y="2773588"/>
                  <a:pt x="2380074" y="2776776"/>
                  <a:pt x="2366344" y="2783152"/>
                </a:cubicBezTo>
                <a:cubicBezTo>
                  <a:pt x="2352615" y="2789529"/>
                  <a:pt x="2340169" y="2799205"/>
                  <a:pt x="2329007" y="2812181"/>
                </a:cubicBezTo>
                <a:lnTo>
                  <a:pt x="2329007" y="2683845"/>
                </a:lnTo>
                <a:close/>
                <a:moveTo>
                  <a:pt x="3415378" y="2672459"/>
                </a:moveTo>
                <a:cubicBezTo>
                  <a:pt x="3381892" y="2672459"/>
                  <a:pt x="3353317" y="2677873"/>
                  <a:pt x="3329653" y="2688700"/>
                </a:cubicBezTo>
                <a:cubicBezTo>
                  <a:pt x="3305989" y="2699527"/>
                  <a:pt x="3288855" y="2714540"/>
                  <a:pt x="3278251" y="2733739"/>
                </a:cubicBezTo>
                <a:cubicBezTo>
                  <a:pt x="3267647" y="2752938"/>
                  <a:pt x="3262345" y="2783299"/>
                  <a:pt x="3262345" y="2824822"/>
                </a:cubicBezTo>
                <a:cubicBezTo>
                  <a:pt x="3262345" y="2853620"/>
                  <a:pt x="3266085" y="2877284"/>
                  <a:pt x="3273563" y="2895813"/>
                </a:cubicBezTo>
                <a:cubicBezTo>
                  <a:pt x="3281042" y="2914342"/>
                  <a:pt x="3290474" y="2928853"/>
                  <a:pt x="3301859" y="2939345"/>
                </a:cubicBezTo>
                <a:cubicBezTo>
                  <a:pt x="3313245" y="2949838"/>
                  <a:pt x="3336462" y="2966692"/>
                  <a:pt x="3371511" y="2989910"/>
                </a:cubicBezTo>
                <a:cubicBezTo>
                  <a:pt x="3406560" y="3012903"/>
                  <a:pt x="3428549" y="3029312"/>
                  <a:pt x="3437479" y="3039134"/>
                </a:cubicBezTo>
                <a:cubicBezTo>
                  <a:pt x="3446185" y="3048957"/>
                  <a:pt x="3450539" y="3069830"/>
                  <a:pt x="3450539" y="3101754"/>
                </a:cubicBezTo>
                <a:cubicBezTo>
                  <a:pt x="3450539" y="3116265"/>
                  <a:pt x="3448250" y="3127204"/>
                  <a:pt x="3443674" y="3134571"/>
                </a:cubicBezTo>
                <a:cubicBezTo>
                  <a:pt x="3439097" y="3141938"/>
                  <a:pt x="3432121" y="3145621"/>
                  <a:pt x="3422745" y="3145621"/>
                </a:cubicBezTo>
                <a:cubicBezTo>
                  <a:pt x="3413369" y="3145621"/>
                  <a:pt x="3406839" y="3142719"/>
                  <a:pt x="3403155" y="3136915"/>
                </a:cubicBezTo>
                <a:cubicBezTo>
                  <a:pt x="3399472" y="3131110"/>
                  <a:pt x="3397630" y="3118051"/>
                  <a:pt x="3397630" y="3097736"/>
                </a:cubicBezTo>
                <a:lnTo>
                  <a:pt x="3397630" y="3031767"/>
                </a:lnTo>
                <a:lnTo>
                  <a:pt x="3266699" y="3031767"/>
                </a:lnTo>
                <a:lnTo>
                  <a:pt x="3266699" y="3067263"/>
                </a:lnTo>
                <a:cubicBezTo>
                  <a:pt x="3266699" y="3107893"/>
                  <a:pt x="3270829" y="3139259"/>
                  <a:pt x="3279089" y="3161360"/>
                </a:cubicBezTo>
                <a:cubicBezTo>
                  <a:pt x="3287349" y="3183461"/>
                  <a:pt x="3304817" y="3201655"/>
                  <a:pt x="3331495" y="3215942"/>
                </a:cubicBezTo>
                <a:cubicBezTo>
                  <a:pt x="3358172" y="3230230"/>
                  <a:pt x="3390375" y="3237374"/>
                  <a:pt x="3428103" y="3237374"/>
                </a:cubicBezTo>
                <a:cubicBezTo>
                  <a:pt x="3462482" y="3237374"/>
                  <a:pt x="3492620" y="3231179"/>
                  <a:pt x="3518516" y="3218789"/>
                </a:cubicBezTo>
                <a:cubicBezTo>
                  <a:pt x="3544412" y="3206399"/>
                  <a:pt x="3561881" y="3191051"/>
                  <a:pt x="3570922" y="3172745"/>
                </a:cubicBezTo>
                <a:cubicBezTo>
                  <a:pt x="3579963" y="3154439"/>
                  <a:pt x="3584484" y="3125976"/>
                  <a:pt x="3584484" y="3087355"/>
                </a:cubicBezTo>
                <a:cubicBezTo>
                  <a:pt x="3584484" y="3034223"/>
                  <a:pt x="3576336" y="2995714"/>
                  <a:pt x="3560039" y="2971827"/>
                </a:cubicBezTo>
                <a:cubicBezTo>
                  <a:pt x="3543742" y="2947940"/>
                  <a:pt x="3504216" y="2917373"/>
                  <a:pt x="3441461" y="2880127"/>
                </a:cubicBezTo>
                <a:cubicBezTo>
                  <a:pt x="3419576" y="2867189"/>
                  <a:pt x="3406297" y="2856140"/>
                  <a:pt x="3401622" y="2846980"/>
                </a:cubicBezTo>
                <a:cubicBezTo>
                  <a:pt x="3396729" y="2837821"/>
                  <a:pt x="3394282" y="2824194"/>
                  <a:pt x="3394282" y="2806101"/>
                </a:cubicBezTo>
                <a:cubicBezTo>
                  <a:pt x="3394282" y="2792026"/>
                  <a:pt x="3396458" y="2781526"/>
                  <a:pt x="3400811" y="2774600"/>
                </a:cubicBezTo>
                <a:cubicBezTo>
                  <a:pt x="3405165" y="2767675"/>
                  <a:pt x="3411583" y="2764212"/>
                  <a:pt x="3420066" y="2764212"/>
                </a:cubicBezTo>
                <a:cubicBezTo>
                  <a:pt x="3427880" y="2764212"/>
                  <a:pt x="3433461" y="2766779"/>
                  <a:pt x="3436809" y="2771914"/>
                </a:cubicBezTo>
                <a:cubicBezTo>
                  <a:pt x="3440158" y="2777048"/>
                  <a:pt x="3441832" y="2788992"/>
                  <a:pt x="3441832" y="2807744"/>
                </a:cubicBezTo>
                <a:lnTo>
                  <a:pt x="3441832" y="2847928"/>
                </a:lnTo>
                <a:lnTo>
                  <a:pt x="3572764" y="2847928"/>
                </a:lnTo>
                <a:lnTo>
                  <a:pt x="3572764" y="2826496"/>
                </a:lnTo>
                <a:cubicBezTo>
                  <a:pt x="3572764" y="2783410"/>
                  <a:pt x="3568578" y="2752882"/>
                  <a:pt x="3560206" y="2734911"/>
                </a:cubicBezTo>
                <a:cubicBezTo>
                  <a:pt x="3551835" y="2716940"/>
                  <a:pt x="3534757" y="2702039"/>
                  <a:pt x="3508972" y="2690207"/>
                </a:cubicBezTo>
                <a:cubicBezTo>
                  <a:pt x="3483188" y="2678375"/>
                  <a:pt x="3451990" y="2672459"/>
                  <a:pt x="3415378" y="2672459"/>
                </a:cubicBezTo>
                <a:close/>
                <a:moveTo>
                  <a:pt x="1672341" y="2672459"/>
                </a:moveTo>
                <a:cubicBezTo>
                  <a:pt x="1641756" y="2672459"/>
                  <a:pt x="1614688" y="2677650"/>
                  <a:pt x="1591136" y="2688030"/>
                </a:cubicBezTo>
                <a:cubicBezTo>
                  <a:pt x="1567584" y="2698411"/>
                  <a:pt x="1549167" y="2712643"/>
                  <a:pt x="1535884" y="2730725"/>
                </a:cubicBezTo>
                <a:cubicBezTo>
                  <a:pt x="1522601" y="2748808"/>
                  <a:pt x="1514620" y="2767616"/>
                  <a:pt x="1511941" y="2787150"/>
                </a:cubicBezTo>
                <a:cubicBezTo>
                  <a:pt x="1509262" y="2806683"/>
                  <a:pt x="1507922" y="2835984"/>
                  <a:pt x="1507922" y="2875051"/>
                </a:cubicBezTo>
                <a:lnTo>
                  <a:pt x="1507922" y="3033442"/>
                </a:lnTo>
                <a:cubicBezTo>
                  <a:pt x="1507922" y="3086573"/>
                  <a:pt x="1512276" y="3126367"/>
                  <a:pt x="1520982" y="3152821"/>
                </a:cubicBezTo>
                <a:cubicBezTo>
                  <a:pt x="1529689" y="3179275"/>
                  <a:pt x="1547437" y="3199980"/>
                  <a:pt x="1574226" y="3214938"/>
                </a:cubicBezTo>
                <a:cubicBezTo>
                  <a:pt x="1601015" y="3229895"/>
                  <a:pt x="1635059" y="3237374"/>
                  <a:pt x="1676359" y="3237374"/>
                </a:cubicBezTo>
                <a:cubicBezTo>
                  <a:pt x="1716096" y="3237374"/>
                  <a:pt x="1749526" y="3228542"/>
                  <a:pt x="1776650" y="3210880"/>
                </a:cubicBezTo>
                <a:cubicBezTo>
                  <a:pt x="1803774" y="3193218"/>
                  <a:pt x="1821299" y="3172649"/>
                  <a:pt x="1829224" y="3149174"/>
                </a:cubicBezTo>
                <a:cubicBezTo>
                  <a:pt x="1837149" y="3125698"/>
                  <a:pt x="1841112" y="3085904"/>
                  <a:pt x="1841112" y="3029790"/>
                </a:cubicBezTo>
                <a:lnTo>
                  <a:pt x="1841112" y="3008662"/>
                </a:lnTo>
                <a:lnTo>
                  <a:pt x="1700134" y="3008662"/>
                </a:lnTo>
                <a:lnTo>
                  <a:pt x="1700134" y="3076807"/>
                </a:lnTo>
                <a:cubicBezTo>
                  <a:pt x="1700134" y="3106571"/>
                  <a:pt x="1698516" y="3125481"/>
                  <a:pt x="1695279" y="3133537"/>
                </a:cubicBezTo>
                <a:cubicBezTo>
                  <a:pt x="1692042" y="3141593"/>
                  <a:pt x="1685177" y="3145621"/>
                  <a:pt x="1674685" y="3145621"/>
                </a:cubicBezTo>
                <a:cubicBezTo>
                  <a:pt x="1663746" y="3145621"/>
                  <a:pt x="1656714" y="3141603"/>
                  <a:pt x="1653588" y="3133566"/>
                </a:cubicBezTo>
                <a:cubicBezTo>
                  <a:pt x="1650463" y="3125529"/>
                  <a:pt x="1648900" y="3108340"/>
                  <a:pt x="1648900" y="3081997"/>
                </a:cubicBezTo>
                <a:lnTo>
                  <a:pt x="1648900" y="2830180"/>
                </a:lnTo>
                <a:cubicBezTo>
                  <a:pt x="1648900" y="2802721"/>
                  <a:pt x="1650463" y="2784862"/>
                  <a:pt x="1653588" y="2776602"/>
                </a:cubicBezTo>
                <a:cubicBezTo>
                  <a:pt x="1656714" y="2768342"/>
                  <a:pt x="1664080" y="2764212"/>
                  <a:pt x="1675689" y="2764212"/>
                </a:cubicBezTo>
                <a:cubicBezTo>
                  <a:pt x="1685958" y="2764212"/>
                  <a:pt x="1692600" y="2767609"/>
                  <a:pt x="1695614" y="2774404"/>
                </a:cubicBezTo>
                <a:cubicBezTo>
                  <a:pt x="1698627" y="2781199"/>
                  <a:pt x="1700134" y="2798296"/>
                  <a:pt x="1700134" y="2825696"/>
                </a:cubicBezTo>
                <a:lnTo>
                  <a:pt x="1700134" y="2919923"/>
                </a:lnTo>
                <a:lnTo>
                  <a:pt x="1841112" y="2919923"/>
                </a:lnTo>
                <a:lnTo>
                  <a:pt x="1841112" y="2868422"/>
                </a:lnTo>
                <a:cubicBezTo>
                  <a:pt x="1841112" y="2817816"/>
                  <a:pt x="1836870" y="2780530"/>
                  <a:pt x="1828387" y="2756565"/>
                </a:cubicBezTo>
                <a:cubicBezTo>
                  <a:pt x="1819904" y="2732599"/>
                  <a:pt x="1802156" y="2712590"/>
                  <a:pt x="1775144" y="2696538"/>
                </a:cubicBezTo>
                <a:cubicBezTo>
                  <a:pt x="1748131" y="2680485"/>
                  <a:pt x="1713863" y="2672459"/>
                  <a:pt x="1672341" y="2672459"/>
                </a:cubicBezTo>
                <a:close/>
                <a:moveTo>
                  <a:pt x="1820079" y="1412583"/>
                </a:moveTo>
                <a:cubicBezTo>
                  <a:pt x="1826164" y="1489171"/>
                  <a:pt x="1832228" y="1553477"/>
                  <a:pt x="1838271" y="1605501"/>
                </a:cubicBezTo>
                <a:lnTo>
                  <a:pt x="1797156" y="1605501"/>
                </a:lnTo>
                <a:cubicBezTo>
                  <a:pt x="1800271" y="1564840"/>
                  <a:pt x="1807912" y="1500534"/>
                  <a:pt x="1820079" y="1412583"/>
                </a:cubicBezTo>
                <a:close/>
                <a:moveTo>
                  <a:pt x="4252947" y="1388752"/>
                </a:moveTo>
                <a:cubicBezTo>
                  <a:pt x="4266754" y="1388752"/>
                  <a:pt x="4276258" y="1391021"/>
                  <a:pt x="4281459" y="1395561"/>
                </a:cubicBezTo>
                <a:cubicBezTo>
                  <a:pt x="4286660" y="1400100"/>
                  <a:pt x="4289261" y="1409651"/>
                  <a:pt x="4289261" y="1424215"/>
                </a:cubicBezTo>
                <a:lnTo>
                  <a:pt x="4289261" y="1449464"/>
                </a:lnTo>
                <a:cubicBezTo>
                  <a:pt x="4289261" y="1469702"/>
                  <a:pt x="4286565" y="1481665"/>
                  <a:pt x="4281175" y="1485353"/>
                </a:cubicBezTo>
                <a:cubicBezTo>
                  <a:pt x="4275785" y="1489041"/>
                  <a:pt x="4266375" y="1490885"/>
                  <a:pt x="4252947" y="1490885"/>
                </a:cubicBezTo>
                <a:close/>
                <a:moveTo>
                  <a:pt x="3957672" y="1388752"/>
                </a:moveTo>
                <a:cubicBezTo>
                  <a:pt x="3973181" y="1388752"/>
                  <a:pt x="3983394" y="1391116"/>
                  <a:pt x="3988311" y="1395845"/>
                </a:cubicBezTo>
                <a:cubicBezTo>
                  <a:pt x="3993229" y="1400573"/>
                  <a:pt x="3995688" y="1410786"/>
                  <a:pt x="3995688" y="1426484"/>
                </a:cubicBezTo>
                <a:lnTo>
                  <a:pt x="3995688" y="1464217"/>
                </a:lnTo>
                <a:cubicBezTo>
                  <a:pt x="3995688" y="1481239"/>
                  <a:pt x="3993560" y="1492446"/>
                  <a:pt x="3989304" y="1497836"/>
                </a:cubicBezTo>
                <a:cubicBezTo>
                  <a:pt x="3985049" y="1503226"/>
                  <a:pt x="3977436" y="1505922"/>
                  <a:pt x="3966466" y="1505922"/>
                </a:cubicBezTo>
                <a:cubicBezTo>
                  <a:pt x="3964007" y="1505922"/>
                  <a:pt x="3961076" y="1505827"/>
                  <a:pt x="3957672" y="1505638"/>
                </a:cubicBezTo>
                <a:close/>
                <a:moveTo>
                  <a:pt x="2109822" y="1388752"/>
                </a:moveTo>
                <a:cubicBezTo>
                  <a:pt x="2125331" y="1388752"/>
                  <a:pt x="2135544" y="1391116"/>
                  <a:pt x="2140462" y="1395845"/>
                </a:cubicBezTo>
                <a:cubicBezTo>
                  <a:pt x="2145379" y="1400573"/>
                  <a:pt x="2147838" y="1410786"/>
                  <a:pt x="2147838" y="1426484"/>
                </a:cubicBezTo>
                <a:lnTo>
                  <a:pt x="2147838" y="1464217"/>
                </a:lnTo>
                <a:cubicBezTo>
                  <a:pt x="2147838" y="1481239"/>
                  <a:pt x="2145710" y="1492446"/>
                  <a:pt x="2141455" y="1497836"/>
                </a:cubicBezTo>
                <a:cubicBezTo>
                  <a:pt x="2137199" y="1503226"/>
                  <a:pt x="2129586" y="1505922"/>
                  <a:pt x="2118616" y="1505922"/>
                </a:cubicBezTo>
                <a:cubicBezTo>
                  <a:pt x="2116158" y="1505922"/>
                  <a:pt x="2113226" y="1505827"/>
                  <a:pt x="2109822" y="1505638"/>
                </a:cubicBezTo>
                <a:close/>
                <a:moveTo>
                  <a:pt x="4583159" y="1378255"/>
                </a:moveTo>
                <a:cubicBezTo>
                  <a:pt x="4590535" y="1378255"/>
                  <a:pt x="4595405" y="1381234"/>
                  <a:pt x="4597770" y="1387192"/>
                </a:cubicBezTo>
                <a:cubicBezTo>
                  <a:pt x="4600134" y="1393149"/>
                  <a:pt x="4601316" y="1406814"/>
                  <a:pt x="4601316" y="1428187"/>
                </a:cubicBezTo>
                <a:lnTo>
                  <a:pt x="4601316" y="1639262"/>
                </a:lnTo>
                <a:cubicBezTo>
                  <a:pt x="4601316" y="1666309"/>
                  <a:pt x="4600181" y="1683425"/>
                  <a:pt x="4597911" y="1690613"/>
                </a:cubicBezTo>
                <a:cubicBezTo>
                  <a:pt x="4595642" y="1697800"/>
                  <a:pt x="4590440" y="1701393"/>
                  <a:pt x="4582308" y="1701393"/>
                </a:cubicBezTo>
                <a:cubicBezTo>
                  <a:pt x="4574364" y="1701393"/>
                  <a:pt x="4569305" y="1698273"/>
                  <a:pt x="4567130" y="1692031"/>
                </a:cubicBezTo>
                <a:cubicBezTo>
                  <a:pt x="4564954" y="1685790"/>
                  <a:pt x="4563867" y="1669335"/>
                  <a:pt x="4563867" y="1642667"/>
                </a:cubicBezTo>
                <a:lnTo>
                  <a:pt x="4563867" y="1428187"/>
                </a:lnTo>
                <a:cubicBezTo>
                  <a:pt x="4563867" y="1404545"/>
                  <a:pt x="4565522" y="1390312"/>
                  <a:pt x="4568832" y="1385489"/>
                </a:cubicBezTo>
                <a:cubicBezTo>
                  <a:pt x="4572142" y="1380666"/>
                  <a:pt x="4576917" y="1378255"/>
                  <a:pt x="4583159" y="1378255"/>
                </a:cubicBezTo>
                <a:close/>
                <a:moveTo>
                  <a:pt x="2992484" y="1378255"/>
                </a:moveTo>
                <a:cubicBezTo>
                  <a:pt x="2999860" y="1378255"/>
                  <a:pt x="3004730" y="1381234"/>
                  <a:pt x="3007095" y="1387192"/>
                </a:cubicBezTo>
                <a:cubicBezTo>
                  <a:pt x="3009459" y="1393149"/>
                  <a:pt x="3010641" y="1406814"/>
                  <a:pt x="3010641" y="1428187"/>
                </a:cubicBezTo>
                <a:lnTo>
                  <a:pt x="3010641" y="1639262"/>
                </a:lnTo>
                <a:cubicBezTo>
                  <a:pt x="3010641" y="1666309"/>
                  <a:pt x="3009506" y="1683425"/>
                  <a:pt x="3007236" y="1690613"/>
                </a:cubicBezTo>
                <a:cubicBezTo>
                  <a:pt x="3004967" y="1697800"/>
                  <a:pt x="2999766" y="1701393"/>
                  <a:pt x="2991633" y="1701393"/>
                </a:cubicBezTo>
                <a:cubicBezTo>
                  <a:pt x="2983689" y="1701393"/>
                  <a:pt x="2978630" y="1698273"/>
                  <a:pt x="2976455" y="1692031"/>
                </a:cubicBezTo>
                <a:cubicBezTo>
                  <a:pt x="2974280" y="1685790"/>
                  <a:pt x="2973192" y="1669335"/>
                  <a:pt x="2973192" y="1642667"/>
                </a:cubicBezTo>
                <a:lnTo>
                  <a:pt x="2973192" y="1428187"/>
                </a:lnTo>
                <a:cubicBezTo>
                  <a:pt x="2973192" y="1404545"/>
                  <a:pt x="2974847" y="1390312"/>
                  <a:pt x="2978157" y="1385489"/>
                </a:cubicBezTo>
                <a:cubicBezTo>
                  <a:pt x="2981467" y="1380666"/>
                  <a:pt x="2986242" y="1378255"/>
                  <a:pt x="2992484" y="1378255"/>
                </a:cubicBezTo>
                <a:close/>
                <a:moveTo>
                  <a:pt x="5494206" y="1310166"/>
                </a:moveTo>
                <a:lnTo>
                  <a:pt x="5494206" y="1402086"/>
                </a:lnTo>
                <a:lnTo>
                  <a:pt x="5564848" y="1402086"/>
                </a:lnTo>
                <a:lnTo>
                  <a:pt x="5564848" y="1769482"/>
                </a:lnTo>
                <a:lnTo>
                  <a:pt x="5684287" y="1769482"/>
                </a:lnTo>
                <a:lnTo>
                  <a:pt x="5684287" y="1402086"/>
                </a:lnTo>
                <a:lnTo>
                  <a:pt x="5755213" y="1402086"/>
                </a:lnTo>
                <a:lnTo>
                  <a:pt x="5755213" y="1310166"/>
                </a:lnTo>
                <a:close/>
                <a:moveTo>
                  <a:pt x="4952657" y="1310166"/>
                </a:moveTo>
                <a:lnTo>
                  <a:pt x="4952657" y="1769482"/>
                </a:lnTo>
                <a:lnTo>
                  <a:pt x="5159761" y="1769482"/>
                </a:lnTo>
                <a:lnTo>
                  <a:pt x="5159761" y="1677562"/>
                </a:lnTo>
                <a:lnTo>
                  <a:pt x="5072097" y="1677562"/>
                </a:lnTo>
                <a:lnTo>
                  <a:pt x="5072097" y="1576564"/>
                </a:lnTo>
                <a:lnTo>
                  <a:pt x="5146711" y="1576564"/>
                </a:lnTo>
                <a:lnTo>
                  <a:pt x="5146711" y="1489183"/>
                </a:lnTo>
                <a:lnTo>
                  <a:pt x="5072097" y="1489183"/>
                </a:lnTo>
                <a:lnTo>
                  <a:pt x="5072097" y="1402086"/>
                </a:lnTo>
                <a:lnTo>
                  <a:pt x="5151817" y="1402086"/>
                </a:lnTo>
                <a:lnTo>
                  <a:pt x="5151817" y="1310166"/>
                </a:lnTo>
                <a:close/>
                <a:moveTo>
                  <a:pt x="4788825" y="1310166"/>
                </a:moveTo>
                <a:lnTo>
                  <a:pt x="4788825" y="1633304"/>
                </a:lnTo>
                <a:cubicBezTo>
                  <a:pt x="4788825" y="1650705"/>
                  <a:pt x="4788447" y="1662431"/>
                  <a:pt x="4787691" y="1668484"/>
                </a:cubicBezTo>
                <a:cubicBezTo>
                  <a:pt x="4786934" y="1674536"/>
                  <a:pt x="4784097" y="1679643"/>
                  <a:pt x="4779180" y="1683804"/>
                </a:cubicBezTo>
                <a:cubicBezTo>
                  <a:pt x="4774262" y="1687965"/>
                  <a:pt x="4767548" y="1690045"/>
                  <a:pt x="4759037" y="1690045"/>
                </a:cubicBezTo>
                <a:cubicBezTo>
                  <a:pt x="4755821" y="1690045"/>
                  <a:pt x="4750620" y="1689761"/>
                  <a:pt x="4743433" y="1689194"/>
                </a:cubicBezTo>
                <a:lnTo>
                  <a:pt x="4743433" y="1769482"/>
                </a:lnTo>
                <a:lnTo>
                  <a:pt x="4803254" y="1769482"/>
                </a:lnTo>
                <a:cubicBezTo>
                  <a:pt x="4829713" y="1769482"/>
                  <a:pt x="4849510" y="1767449"/>
                  <a:pt x="4862646" y="1763383"/>
                </a:cubicBezTo>
                <a:cubicBezTo>
                  <a:pt x="4875782" y="1759316"/>
                  <a:pt x="4886195" y="1751987"/>
                  <a:pt x="4893884" y="1741395"/>
                </a:cubicBezTo>
                <a:cubicBezTo>
                  <a:pt x="4901574" y="1730804"/>
                  <a:pt x="4905893" y="1718936"/>
                  <a:pt x="4906842" y="1705791"/>
                </a:cubicBezTo>
                <a:cubicBezTo>
                  <a:pt x="4907791" y="1692646"/>
                  <a:pt x="4908265" y="1663093"/>
                  <a:pt x="4908265" y="1617133"/>
                </a:cubicBezTo>
                <a:lnTo>
                  <a:pt x="4908265" y="1310166"/>
                </a:lnTo>
                <a:close/>
                <a:moveTo>
                  <a:pt x="4133507" y="1310166"/>
                </a:moveTo>
                <a:lnTo>
                  <a:pt x="4133507" y="1769482"/>
                </a:lnTo>
                <a:lnTo>
                  <a:pt x="4252947" y="1769482"/>
                </a:lnTo>
                <a:lnTo>
                  <a:pt x="4252947" y="1562379"/>
                </a:lnTo>
                <a:cubicBezTo>
                  <a:pt x="4269401" y="1562379"/>
                  <a:pt x="4279567" y="1565310"/>
                  <a:pt x="4283445" y="1571173"/>
                </a:cubicBezTo>
                <a:cubicBezTo>
                  <a:pt x="4287322" y="1577037"/>
                  <a:pt x="4289261" y="1592262"/>
                  <a:pt x="4289261" y="1616850"/>
                </a:cubicBezTo>
                <a:lnTo>
                  <a:pt x="4289261" y="1769482"/>
                </a:lnTo>
                <a:lnTo>
                  <a:pt x="4400189" y="1769482"/>
                </a:lnTo>
                <a:lnTo>
                  <a:pt x="4400189" y="1648341"/>
                </a:lnTo>
                <a:cubicBezTo>
                  <a:pt x="4400189" y="1611270"/>
                  <a:pt x="4399196" y="1588621"/>
                  <a:pt x="4397210" y="1580394"/>
                </a:cubicBezTo>
                <a:cubicBezTo>
                  <a:pt x="4395224" y="1572166"/>
                  <a:pt x="4390165" y="1563135"/>
                  <a:pt x="4382032" y="1553300"/>
                </a:cubicBezTo>
                <a:cubicBezTo>
                  <a:pt x="4373899" y="1543465"/>
                  <a:pt x="4358011" y="1535616"/>
                  <a:pt x="4334369" y="1529753"/>
                </a:cubicBezTo>
                <a:cubicBezTo>
                  <a:pt x="4360470" y="1527294"/>
                  <a:pt x="4377965" y="1519917"/>
                  <a:pt x="4386855" y="1507624"/>
                </a:cubicBezTo>
                <a:cubicBezTo>
                  <a:pt x="4395744" y="1495330"/>
                  <a:pt x="4400189" y="1471310"/>
                  <a:pt x="4400189" y="1435563"/>
                </a:cubicBezTo>
                <a:cubicBezTo>
                  <a:pt x="4400189" y="1396412"/>
                  <a:pt x="4393900" y="1367900"/>
                  <a:pt x="4381322" y="1350026"/>
                </a:cubicBezTo>
                <a:cubicBezTo>
                  <a:pt x="4368745" y="1332153"/>
                  <a:pt x="4352479" y="1321041"/>
                  <a:pt x="4332525" y="1316691"/>
                </a:cubicBezTo>
                <a:cubicBezTo>
                  <a:pt x="4312572" y="1312341"/>
                  <a:pt x="4274414" y="1310166"/>
                  <a:pt x="4218051" y="1310166"/>
                </a:cubicBezTo>
                <a:close/>
                <a:moveTo>
                  <a:pt x="3838232" y="1310166"/>
                </a:moveTo>
                <a:lnTo>
                  <a:pt x="3838232" y="1769482"/>
                </a:lnTo>
                <a:lnTo>
                  <a:pt x="3957672" y="1769482"/>
                </a:lnTo>
                <a:lnTo>
                  <a:pt x="3957672" y="1584507"/>
                </a:lnTo>
                <a:lnTo>
                  <a:pt x="3989730" y="1584507"/>
                </a:lnTo>
                <a:cubicBezTo>
                  <a:pt x="4015831" y="1584507"/>
                  <a:pt x="4036967" y="1580914"/>
                  <a:pt x="4053138" y="1573727"/>
                </a:cubicBezTo>
                <a:cubicBezTo>
                  <a:pt x="4069309" y="1566540"/>
                  <a:pt x="4080421" y="1556232"/>
                  <a:pt x="4086473" y="1542803"/>
                </a:cubicBezTo>
                <a:cubicBezTo>
                  <a:pt x="4092525" y="1529374"/>
                  <a:pt x="4095551" y="1508002"/>
                  <a:pt x="4095551" y="1478686"/>
                </a:cubicBezTo>
                <a:lnTo>
                  <a:pt x="4095551" y="1438684"/>
                </a:lnTo>
                <a:cubicBezTo>
                  <a:pt x="4095551" y="1409935"/>
                  <a:pt x="4093991" y="1388705"/>
                  <a:pt x="4090870" y="1374992"/>
                </a:cubicBezTo>
                <a:cubicBezTo>
                  <a:pt x="4087750" y="1361280"/>
                  <a:pt x="4081792" y="1349601"/>
                  <a:pt x="4072997" y="1339955"/>
                </a:cubicBezTo>
                <a:cubicBezTo>
                  <a:pt x="4064202" y="1330309"/>
                  <a:pt x="4051057" y="1322933"/>
                  <a:pt x="4033562" y="1317826"/>
                </a:cubicBezTo>
                <a:cubicBezTo>
                  <a:pt x="4016067" y="1312719"/>
                  <a:pt x="3991054" y="1310166"/>
                  <a:pt x="3958523" y="1310166"/>
                </a:cubicBezTo>
                <a:close/>
                <a:moveTo>
                  <a:pt x="3485807" y="1310166"/>
                </a:moveTo>
                <a:lnTo>
                  <a:pt x="3485807" y="1769482"/>
                </a:lnTo>
                <a:lnTo>
                  <a:pt x="3692911" y="1769482"/>
                </a:lnTo>
                <a:lnTo>
                  <a:pt x="3692911" y="1677562"/>
                </a:lnTo>
                <a:lnTo>
                  <a:pt x="3605247" y="1677562"/>
                </a:lnTo>
                <a:lnTo>
                  <a:pt x="3605247" y="1576564"/>
                </a:lnTo>
                <a:lnTo>
                  <a:pt x="3679861" y="1576564"/>
                </a:lnTo>
                <a:lnTo>
                  <a:pt x="3679861" y="1489183"/>
                </a:lnTo>
                <a:lnTo>
                  <a:pt x="3605247" y="1489183"/>
                </a:lnTo>
                <a:lnTo>
                  <a:pt x="3605247" y="1402086"/>
                </a:lnTo>
                <a:lnTo>
                  <a:pt x="3684967" y="1402086"/>
                </a:lnTo>
                <a:lnTo>
                  <a:pt x="3684967" y="1310166"/>
                </a:lnTo>
                <a:close/>
                <a:moveTo>
                  <a:pt x="3171482" y="1310166"/>
                </a:moveTo>
                <a:lnTo>
                  <a:pt x="3171482" y="1769482"/>
                </a:lnTo>
                <a:lnTo>
                  <a:pt x="3271346" y="1769482"/>
                </a:lnTo>
                <a:lnTo>
                  <a:pt x="3271346" y="1560676"/>
                </a:lnTo>
                <a:lnTo>
                  <a:pt x="3333477" y="1769482"/>
                </a:lnTo>
                <a:lnTo>
                  <a:pt x="3438164" y="1769482"/>
                </a:lnTo>
                <a:lnTo>
                  <a:pt x="3438164" y="1310166"/>
                </a:lnTo>
                <a:lnTo>
                  <a:pt x="3338300" y="1310166"/>
                </a:lnTo>
                <a:lnTo>
                  <a:pt x="3338300" y="1516986"/>
                </a:lnTo>
                <a:lnTo>
                  <a:pt x="3271346" y="1310166"/>
                </a:lnTo>
                <a:close/>
                <a:moveTo>
                  <a:pt x="2570031" y="1310166"/>
                </a:moveTo>
                <a:lnTo>
                  <a:pt x="2570031" y="1402086"/>
                </a:lnTo>
                <a:lnTo>
                  <a:pt x="2640673" y="1402086"/>
                </a:lnTo>
                <a:lnTo>
                  <a:pt x="2640673" y="1769482"/>
                </a:lnTo>
                <a:lnTo>
                  <a:pt x="2760112" y="1769482"/>
                </a:lnTo>
                <a:lnTo>
                  <a:pt x="2760112" y="1402086"/>
                </a:lnTo>
                <a:lnTo>
                  <a:pt x="2831038" y="1402086"/>
                </a:lnTo>
                <a:lnTo>
                  <a:pt x="2831038" y="1310166"/>
                </a:lnTo>
                <a:close/>
                <a:moveTo>
                  <a:pt x="1990382" y="1310166"/>
                </a:moveTo>
                <a:lnTo>
                  <a:pt x="1990382" y="1769482"/>
                </a:lnTo>
                <a:lnTo>
                  <a:pt x="2109822" y="1769482"/>
                </a:lnTo>
                <a:lnTo>
                  <a:pt x="2109822" y="1584507"/>
                </a:lnTo>
                <a:lnTo>
                  <a:pt x="2141880" y="1584507"/>
                </a:lnTo>
                <a:cubicBezTo>
                  <a:pt x="2167981" y="1584507"/>
                  <a:pt x="2189117" y="1580914"/>
                  <a:pt x="2205288" y="1573727"/>
                </a:cubicBezTo>
                <a:cubicBezTo>
                  <a:pt x="2221459" y="1566540"/>
                  <a:pt x="2232571" y="1556232"/>
                  <a:pt x="2238623" y="1542803"/>
                </a:cubicBezTo>
                <a:cubicBezTo>
                  <a:pt x="2244675" y="1529374"/>
                  <a:pt x="2247702" y="1508002"/>
                  <a:pt x="2247702" y="1478686"/>
                </a:cubicBezTo>
                <a:lnTo>
                  <a:pt x="2247702" y="1438684"/>
                </a:lnTo>
                <a:cubicBezTo>
                  <a:pt x="2247702" y="1409935"/>
                  <a:pt x="2246141" y="1388705"/>
                  <a:pt x="2243021" y="1374992"/>
                </a:cubicBezTo>
                <a:cubicBezTo>
                  <a:pt x="2239900" y="1361280"/>
                  <a:pt x="2233942" y="1349601"/>
                  <a:pt x="2225147" y="1339955"/>
                </a:cubicBezTo>
                <a:cubicBezTo>
                  <a:pt x="2216352" y="1330309"/>
                  <a:pt x="2203207" y="1322933"/>
                  <a:pt x="2185712" y="1317826"/>
                </a:cubicBezTo>
                <a:cubicBezTo>
                  <a:pt x="2168217" y="1312719"/>
                  <a:pt x="2143204" y="1310166"/>
                  <a:pt x="2110673" y="1310166"/>
                </a:cubicBezTo>
                <a:close/>
                <a:moveTo>
                  <a:pt x="1728939" y="1310166"/>
                </a:moveTo>
                <a:lnTo>
                  <a:pt x="1668014" y="1769482"/>
                </a:lnTo>
                <a:lnTo>
                  <a:pt x="1791496" y="1769482"/>
                </a:lnTo>
                <a:lnTo>
                  <a:pt x="1798677" y="1686924"/>
                </a:lnTo>
                <a:lnTo>
                  <a:pt x="1841401" y="1686924"/>
                </a:lnTo>
                <a:lnTo>
                  <a:pt x="1847811" y="1769482"/>
                </a:lnTo>
                <a:lnTo>
                  <a:pt x="1969874" y="1769482"/>
                </a:lnTo>
                <a:lnTo>
                  <a:pt x="1901573" y="1310166"/>
                </a:lnTo>
                <a:close/>
                <a:moveTo>
                  <a:pt x="5326676" y="1300520"/>
                </a:moveTo>
                <a:cubicBezTo>
                  <a:pt x="5300765" y="1300520"/>
                  <a:pt x="5277832" y="1304918"/>
                  <a:pt x="5257878" y="1313712"/>
                </a:cubicBezTo>
                <a:cubicBezTo>
                  <a:pt x="5237925" y="1322507"/>
                  <a:pt x="5222321" y="1334565"/>
                  <a:pt x="5211067" y="1349885"/>
                </a:cubicBezTo>
                <a:cubicBezTo>
                  <a:pt x="5199814" y="1365205"/>
                  <a:pt x="5193052" y="1381139"/>
                  <a:pt x="5190782" y="1397689"/>
                </a:cubicBezTo>
                <a:cubicBezTo>
                  <a:pt x="5188513" y="1414238"/>
                  <a:pt x="5187378" y="1439062"/>
                  <a:pt x="5187378" y="1472161"/>
                </a:cubicBezTo>
                <a:lnTo>
                  <a:pt x="5187378" y="1606353"/>
                </a:lnTo>
                <a:cubicBezTo>
                  <a:pt x="5187378" y="1651367"/>
                  <a:pt x="5191066" y="1685080"/>
                  <a:pt x="5198442" y="1707493"/>
                </a:cubicBezTo>
                <a:cubicBezTo>
                  <a:pt x="5205819" y="1729905"/>
                  <a:pt x="5220855" y="1747448"/>
                  <a:pt x="5243551" y="1760120"/>
                </a:cubicBezTo>
                <a:cubicBezTo>
                  <a:pt x="5266248" y="1772792"/>
                  <a:pt x="5295091" y="1779128"/>
                  <a:pt x="5330081" y="1779128"/>
                </a:cubicBezTo>
                <a:cubicBezTo>
                  <a:pt x="5363747" y="1779128"/>
                  <a:pt x="5392070" y="1771646"/>
                  <a:pt x="5415050" y="1756682"/>
                </a:cubicBezTo>
                <a:cubicBezTo>
                  <a:pt x="5438030" y="1741718"/>
                  <a:pt x="5452877" y="1724292"/>
                  <a:pt x="5459592" y="1704403"/>
                </a:cubicBezTo>
                <a:cubicBezTo>
                  <a:pt x="5466306" y="1684514"/>
                  <a:pt x="5469663" y="1650799"/>
                  <a:pt x="5469663" y="1603258"/>
                </a:cubicBezTo>
                <a:lnTo>
                  <a:pt x="5469663" y="1585358"/>
                </a:lnTo>
                <a:lnTo>
                  <a:pt x="5350224" y="1585358"/>
                </a:lnTo>
                <a:lnTo>
                  <a:pt x="5350224" y="1643092"/>
                </a:lnTo>
                <a:cubicBezTo>
                  <a:pt x="5350224" y="1668309"/>
                  <a:pt x="5348853" y="1684330"/>
                  <a:pt x="5346110" y="1691156"/>
                </a:cubicBezTo>
                <a:cubicBezTo>
                  <a:pt x="5343368" y="1697981"/>
                  <a:pt x="5337552" y="1701393"/>
                  <a:pt x="5328662" y="1701393"/>
                </a:cubicBezTo>
                <a:cubicBezTo>
                  <a:pt x="5319395" y="1701393"/>
                  <a:pt x="5313437" y="1697989"/>
                  <a:pt x="5310789" y="1691180"/>
                </a:cubicBezTo>
                <a:cubicBezTo>
                  <a:pt x="5308141" y="1684371"/>
                  <a:pt x="5306817" y="1669808"/>
                  <a:pt x="5306817" y="1647490"/>
                </a:cubicBezTo>
                <a:lnTo>
                  <a:pt x="5306817" y="1434144"/>
                </a:lnTo>
                <a:cubicBezTo>
                  <a:pt x="5306817" y="1410881"/>
                  <a:pt x="5308141" y="1395750"/>
                  <a:pt x="5310789" y="1388752"/>
                </a:cubicBezTo>
                <a:cubicBezTo>
                  <a:pt x="5313437" y="1381754"/>
                  <a:pt x="5319678" y="1378255"/>
                  <a:pt x="5329513" y="1378255"/>
                </a:cubicBezTo>
                <a:cubicBezTo>
                  <a:pt x="5338214" y="1378255"/>
                  <a:pt x="5343841" y="1381133"/>
                  <a:pt x="5346394" y="1386890"/>
                </a:cubicBezTo>
                <a:cubicBezTo>
                  <a:pt x="5348947" y="1392647"/>
                  <a:pt x="5350224" y="1407132"/>
                  <a:pt x="5350224" y="1430346"/>
                </a:cubicBezTo>
                <a:lnTo>
                  <a:pt x="5350224" y="1510177"/>
                </a:lnTo>
                <a:lnTo>
                  <a:pt x="5469663" y="1510177"/>
                </a:lnTo>
                <a:lnTo>
                  <a:pt x="5469663" y="1466544"/>
                </a:lnTo>
                <a:cubicBezTo>
                  <a:pt x="5469663" y="1423670"/>
                  <a:pt x="5466069" y="1392080"/>
                  <a:pt x="5458882" y="1371776"/>
                </a:cubicBezTo>
                <a:cubicBezTo>
                  <a:pt x="5451695" y="1351472"/>
                  <a:pt x="5436659" y="1334520"/>
                  <a:pt x="5413773" y="1320920"/>
                </a:cubicBezTo>
                <a:cubicBezTo>
                  <a:pt x="5390888" y="1307320"/>
                  <a:pt x="5361856" y="1300520"/>
                  <a:pt x="5326676" y="1300520"/>
                </a:cubicBezTo>
                <a:close/>
                <a:moveTo>
                  <a:pt x="4582592" y="1300520"/>
                </a:moveTo>
                <a:cubicBezTo>
                  <a:pt x="4556680" y="1300520"/>
                  <a:pt x="4533983" y="1304776"/>
                  <a:pt x="4514503" y="1313287"/>
                </a:cubicBezTo>
                <a:cubicBezTo>
                  <a:pt x="4495022" y="1321798"/>
                  <a:pt x="4479560" y="1333997"/>
                  <a:pt x="4468117" y="1349885"/>
                </a:cubicBezTo>
                <a:cubicBezTo>
                  <a:pt x="4456674" y="1365772"/>
                  <a:pt x="4449865" y="1383314"/>
                  <a:pt x="4447690" y="1402512"/>
                </a:cubicBezTo>
                <a:cubicBezTo>
                  <a:pt x="4445515" y="1421709"/>
                  <a:pt x="4444428" y="1454382"/>
                  <a:pt x="4444428" y="1500531"/>
                </a:cubicBezTo>
                <a:lnTo>
                  <a:pt x="4444428" y="1579117"/>
                </a:lnTo>
                <a:cubicBezTo>
                  <a:pt x="4444428" y="1626401"/>
                  <a:pt x="4445563" y="1659500"/>
                  <a:pt x="4447832" y="1678413"/>
                </a:cubicBezTo>
                <a:cubicBezTo>
                  <a:pt x="4450102" y="1697327"/>
                  <a:pt x="4457195" y="1714822"/>
                  <a:pt x="4469110" y="1730898"/>
                </a:cubicBezTo>
                <a:cubicBezTo>
                  <a:pt x="4481026" y="1746975"/>
                  <a:pt x="4496771" y="1759032"/>
                  <a:pt x="4516347" y="1767071"/>
                </a:cubicBezTo>
                <a:cubicBezTo>
                  <a:pt x="4535922" y="1775109"/>
                  <a:pt x="4558004" y="1779128"/>
                  <a:pt x="4582592" y="1779128"/>
                </a:cubicBezTo>
                <a:cubicBezTo>
                  <a:pt x="4608503" y="1779128"/>
                  <a:pt x="4631199" y="1774873"/>
                  <a:pt x="4650680" y="1766361"/>
                </a:cubicBezTo>
                <a:cubicBezTo>
                  <a:pt x="4670161" y="1757850"/>
                  <a:pt x="4685623" y="1745651"/>
                  <a:pt x="4697066" y="1729764"/>
                </a:cubicBezTo>
                <a:cubicBezTo>
                  <a:pt x="4708509" y="1713876"/>
                  <a:pt x="4715317" y="1696334"/>
                  <a:pt x="4717493" y="1677137"/>
                </a:cubicBezTo>
                <a:cubicBezTo>
                  <a:pt x="4719667" y="1657939"/>
                  <a:pt x="4720755" y="1625266"/>
                  <a:pt x="4720755" y="1579117"/>
                </a:cubicBezTo>
                <a:lnTo>
                  <a:pt x="4720755" y="1500531"/>
                </a:lnTo>
                <a:cubicBezTo>
                  <a:pt x="4720755" y="1453247"/>
                  <a:pt x="4719620" y="1420148"/>
                  <a:pt x="4717351" y="1401235"/>
                </a:cubicBezTo>
                <a:cubicBezTo>
                  <a:pt x="4715081" y="1382321"/>
                  <a:pt x="4707989" y="1364826"/>
                  <a:pt x="4696073" y="1348750"/>
                </a:cubicBezTo>
                <a:cubicBezTo>
                  <a:pt x="4684157" y="1332673"/>
                  <a:pt x="4668412" y="1320616"/>
                  <a:pt x="4648836" y="1312578"/>
                </a:cubicBezTo>
                <a:cubicBezTo>
                  <a:pt x="4629261" y="1304539"/>
                  <a:pt x="4607179" y="1300520"/>
                  <a:pt x="4582592" y="1300520"/>
                </a:cubicBezTo>
                <a:close/>
                <a:moveTo>
                  <a:pt x="2991917" y="1300520"/>
                </a:moveTo>
                <a:cubicBezTo>
                  <a:pt x="2966005" y="1300520"/>
                  <a:pt x="2943309" y="1304776"/>
                  <a:pt x="2923828" y="1313287"/>
                </a:cubicBezTo>
                <a:cubicBezTo>
                  <a:pt x="2904347" y="1321798"/>
                  <a:pt x="2888885" y="1333997"/>
                  <a:pt x="2877442" y="1349885"/>
                </a:cubicBezTo>
                <a:cubicBezTo>
                  <a:pt x="2865999" y="1365772"/>
                  <a:pt x="2859191" y="1383314"/>
                  <a:pt x="2857016" y="1402512"/>
                </a:cubicBezTo>
                <a:cubicBezTo>
                  <a:pt x="2854841" y="1421709"/>
                  <a:pt x="2853753" y="1454382"/>
                  <a:pt x="2853753" y="1500531"/>
                </a:cubicBezTo>
                <a:lnTo>
                  <a:pt x="2853753" y="1579117"/>
                </a:lnTo>
                <a:cubicBezTo>
                  <a:pt x="2853753" y="1626401"/>
                  <a:pt x="2854888" y="1659500"/>
                  <a:pt x="2857157" y="1678413"/>
                </a:cubicBezTo>
                <a:cubicBezTo>
                  <a:pt x="2859427" y="1697327"/>
                  <a:pt x="2866520" y="1714822"/>
                  <a:pt x="2878435" y="1730898"/>
                </a:cubicBezTo>
                <a:cubicBezTo>
                  <a:pt x="2890351" y="1746975"/>
                  <a:pt x="2906096" y="1759032"/>
                  <a:pt x="2925672" y="1767071"/>
                </a:cubicBezTo>
                <a:cubicBezTo>
                  <a:pt x="2945247" y="1775109"/>
                  <a:pt x="2967329" y="1779128"/>
                  <a:pt x="2991917" y="1779128"/>
                </a:cubicBezTo>
                <a:cubicBezTo>
                  <a:pt x="3017828" y="1779128"/>
                  <a:pt x="3040524" y="1774873"/>
                  <a:pt x="3060006" y="1766361"/>
                </a:cubicBezTo>
                <a:cubicBezTo>
                  <a:pt x="3079486" y="1757850"/>
                  <a:pt x="3094948" y="1745651"/>
                  <a:pt x="3106391" y="1729764"/>
                </a:cubicBezTo>
                <a:cubicBezTo>
                  <a:pt x="3117834" y="1713876"/>
                  <a:pt x="3124643" y="1696334"/>
                  <a:pt x="3126818" y="1677137"/>
                </a:cubicBezTo>
                <a:cubicBezTo>
                  <a:pt x="3128993" y="1657939"/>
                  <a:pt x="3130080" y="1625266"/>
                  <a:pt x="3130080" y="1579117"/>
                </a:cubicBezTo>
                <a:lnTo>
                  <a:pt x="3130080" y="1500531"/>
                </a:lnTo>
                <a:cubicBezTo>
                  <a:pt x="3130080" y="1453247"/>
                  <a:pt x="3128945" y="1420148"/>
                  <a:pt x="3126676" y="1401235"/>
                </a:cubicBezTo>
                <a:cubicBezTo>
                  <a:pt x="3124406" y="1382321"/>
                  <a:pt x="3117314" y="1364826"/>
                  <a:pt x="3105398" y="1348750"/>
                </a:cubicBezTo>
                <a:cubicBezTo>
                  <a:pt x="3093483" y="1332673"/>
                  <a:pt x="3077737" y="1320616"/>
                  <a:pt x="3058161" y="1312578"/>
                </a:cubicBezTo>
                <a:cubicBezTo>
                  <a:pt x="3038586" y="1304539"/>
                  <a:pt x="3016504" y="1300520"/>
                  <a:pt x="2991917" y="1300520"/>
                </a:cubicBezTo>
                <a:close/>
                <a:moveTo>
                  <a:pt x="2405380" y="1300520"/>
                </a:moveTo>
                <a:cubicBezTo>
                  <a:pt x="2377010" y="1300520"/>
                  <a:pt x="2352800" y="1305107"/>
                  <a:pt x="2332752" y="1314280"/>
                </a:cubicBezTo>
                <a:cubicBezTo>
                  <a:pt x="2312704" y="1323453"/>
                  <a:pt x="2298188" y="1336172"/>
                  <a:pt x="2289204" y="1352438"/>
                </a:cubicBezTo>
                <a:cubicBezTo>
                  <a:pt x="2280220" y="1368704"/>
                  <a:pt x="2275728" y="1394426"/>
                  <a:pt x="2275728" y="1429605"/>
                </a:cubicBezTo>
                <a:cubicBezTo>
                  <a:pt x="2275728" y="1454004"/>
                  <a:pt x="2278896" y="1474052"/>
                  <a:pt x="2285232" y="1489750"/>
                </a:cubicBezTo>
                <a:cubicBezTo>
                  <a:pt x="2291568" y="1505449"/>
                  <a:pt x="2299559" y="1517743"/>
                  <a:pt x="2309205" y="1526632"/>
                </a:cubicBezTo>
                <a:cubicBezTo>
                  <a:pt x="2318851" y="1535521"/>
                  <a:pt x="2338521" y="1549801"/>
                  <a:pt x="2368215" y="1569471"/>
                </a:cubicBezTo>
                <a:cubicBezTo>
                  <a:pt x="2397909" y="1588952"/>
                  <a:pt x="2416539" y="1602854"/>
                  <a:pt x="2424105" y="1611176"/>
                </a:cubicBezTo>
                <a:cubicBezTo>
                  <a:pt x="2431481" y="1619498"/>
                  <a:pt x="2435169" y="1637182"/>
                  <a:pt x="2435169" y="1664228"/>
                </a:cubicBezTo>
                <a:cubicBezTo>
                  <a:pt x="2435169" y="1676522"/>
                  <a:pt x="2433230" y="1685790"/>
                  <a:pt x="2429353" y="1692031"/>
                </a:cubicBezTo>
                <a:cubicBezTo>
                  <a:pt x="2425476" y="1698273"/>
                  <a:pt x="2419565" y="1701393"/>
                  <a:pt x="2411622" y="1701393"/>
                </a:cubicBezTo>
                <a:cubicBezTo>
                  <a:pt x="2403678" y="1701393"/>
                  <a:pt x="2398146" y="1698935"/>
                  <a:pt x="2395025" y="1694017"/>
                </a:cubicBezTo>
                <a:cubicBezTo>
                  <a:pt x="2391904" y="1689099"/>
                  <a:pt x="2390344" y="1678035"/>
                  <a:pt x="2390344" y="1660824"/>
                </a:cubicBezTo>
                <a:lnTo>
                  <a:pt x="2390344" y="1604934"/>
                </a:lnTo>
                <a:lnTo>
                  <a:pt x="2279416" y="1604934"/>
                </a:lnTo>
                <a:lnTo>
                  <a:pt x="2279416" y="1635007"/>
                </a:lnTo>
                <a:cubicBezTo>
                  <a:pt x="2279416" y="1669429"/>
                  <a:pt x="2282915" y="1696003"/>
                  <a:pt x="2289913" y="1714727"/>
                </a:cubicBezTo>
                <a:cubicBezTo>
                  <a:pt x="2296911" y="1733452"/>
                  <a:pt x="2311711" y="1748866"/>
                  <a:pt x="2334313" y="1760971"/>
                </a:cubicBezTo>
                <a:cubicBezTo>
                  <a:pt x="2356914" y="1773076"/>
                  <a:pt x="2384197" y="1779128"/>
                  <a:pt x="2416161" y="1779128"/>
                </a:cubicBezTo>
                <a:cubicBezTo>
                  <a:pt x="2445288" y="1779128"/>
                  <a:pt x="2470821" y="1773880"/>
                  <a:pt x="2492761" y="1763383"/>
                </a:cubicBezTo>
                <a:cubicBezTo>
                  <a:pt x="2514701" y="1752886"/>
                  <a:pt x="2529501" y="1739882"/>
                  <a:pt x="2537161" y="1724373"/>
                </a:cubicBezTo>
                <a:cubicBezTo>
                  <a:pt x="2544821" y="1708864"/>
                  <a:pt x="2548651" y="1684749"/>
                  <a:pt x="2548651" y="1652029"/>
                </a:cubicBezTo>
                <a:cubicBezTo>
                  <a:pt x="2548651" y="1607015"/>
                  <a:pt x="2541747" y="1574389"/>
                  <a:pt x="2527940" y="1554151"/>
                </a:cubicBezTo>
                <a:cubicBezTo>
                  <a:pt x="2514133" y="1533914"/>
                  <a:pt x="2480646" y="1508017"/>
                  <a:pt x="2427478" y="1476461"/>
                </a:cubicBezTo>
                <a:cubicBezTo>
                  <a:pt x="2408937" y="1465500"/>
                  <a:pt x="2397686" y="1456139"/>
                  <a:pt x="2393726" y="1448378"/>
                </a:cubicBezTo>
                <a:cubicBezTo>
                  <a:pt x="2389580" y="1440618"/>
                  <a:pt x="2387507" y="1429073"/>
                  <a:pt x="2387507" y="1413744"/>
                </a:cubicBezTo>
                <a:cubicBezTo>
                  <a:pt x="2387507" y="1401820"/>
                  <a:pt x="2389351" y="1392924"/>
                  <a:pt x="2393039" y="1387056"/>
                </a:cubicBezTo>
                <a:cubicBezTo>
                  <a:pt x="2396727" y="1381189"/>
                  <a:pt x="2402165" y="1378255"/>
                  <a:pt x="2409352" y="1378255"/>
                </a:cubicBezTo>
                <a:cubicBezTo>
                  <a:pt x="2415972" y="1378255"/>
                  <a:pt x="2420700" y="1380430"/>
                  <a:pt x="2423537" y="1384780"/>
                </a:cubicBezTo>
                <a:cubicBezTo>
                  <a:pt x="2426374" y="1389130"/>
                  <a:pt x="2427793" y="1399249"/>
                  <a:pt x="2427793" y="1415136"/>
                </a:cubicBezTo>
                <a:lnTo>
                  <a:pt x="2427793" y="1449181"/>
                </a:lnTo>
                <a:lnTo>
                  <a:pt x="2538721" y="1449181"/>
                </a:lnTo>
                <a:lnTo>
                  <a:pt x="2538721" y="1431024"/>
                </a:lnTo>
                <a:cubicBezTo>
                  <a:pt x="2538721" y="1394521"/>
                  <a:pt x="2535175" y="1368656"/>
                  <a:pt x="2528082" y="1353431"/>
                </a:cubicBezTo>
                <a:cubicBezTo>
                  <a:pt x="2520989" y="1338205"/>
                  <a:pt x="2506521" y="1325580"/>
                  <a:pt x="2484675" y="1315556"/>
                </a:cubicBezTo>
                <a:cubicBezTo>
                  <a:pt x="2462830" y="1305532"/>
                  <a:pt x="2436399" y="1300520"/>
                  <a:pt x="2405380" y="1300520"/>
                </a:cubicBezTo>
                <a:close/>
                <a:moveTo>
                  <a:pt x="1507151" y="1300520"/>
                </a:moveTo>
                <a:cubicBezTo>
                  <a:pt x="1481240" y="1300520"/>
                  <a:pt x="1458307" y="1304918"/>
                  <a:pt x="1438353" y="1313712"/>
                </a:cubicBezTo>
                <a:cubicBezTo>
                  <a:pt x="1418399" y="1322507"/>
                  <a:pt x="1402796" y="1334565"/>
                  <a:pt x="1391542" y="1349885"/>
                </a:cubicBezTo>
                <a:cubicBezTo>
                  <a:pt x="1380288" y="1365205"/>
                  <a:pt x="1373527" y="1381139"/>
                  <a:pt x="1371257" y="1397689"/>
                </a:cubicBezTo>
                <a:cubicBezTo>
                  <a:pt x="1368988" y="1414238"/>
                  <a:pt x="1367853" y="1439062"/>
                  <a:pt x="1367853" y="1472161"/>
                </a:cubicBezTo>
                <a:lnTo>
                  <a:pt x="1367853" y="1606353"/>
                </a:lnTo>
                <a:cubicBezTo>
                  <a:pt x="1367853" y="1651367"/>
                  <a:pt x="1371541" y="1685080"/>
                  <a:pt x="1378917" y="1707493"/>
                </a:cubicBezTo>
                <a:cubicBezTo>
                  <a:pt x="1386294" y="1729905"/>
                  <a:pt x="1401330" y="1747448"/>
                  <a:pt x="1424026" y="1760120"/>
                </a:cubicBezTo>
                <a:cubicBezTo>
                  <a:pt x="1446722" y="1772792"/>
                  <a:pt x="1475566" y="1779128"/>
                  <a:pt x="1510556" y="1779128"/>
                </a:cubicBezTo>
                <a:cubicBezTo>
                  <a:pt x="1544222" y="1779128"/>
                  <a:pt x="1572545" y="1771646"/>
                  <a:pt x="1595525" y="1756682"/>
                </a:cubicBezTo>
                <a:cubicBezTo>
                  <a:pt x="1618505" y="1741718"/>
                  <a:pt x="1633352" y="1724292"/>
                  <a:pt x="1640066" y="1704403"/>
                </a:cubicBezTo>
                <a:cubicBezTo>
                  <a:pt x="1646781" y="1684514"/>
                  <a:pt x="1650138" y="1650799"/>
                  <a:pt x="1650138" y="1603258"/>
                </a:cubicBezTo>
                <a:lnTo>
                  <a:pt x="1650138" y="1585358"/>
                </a:lnTo>
                <a:lnTo>
                  <a:pt x="1530699" y="1585358"/>
                </a:lnTo>
                <a:lnTo>
                  <a:pt x="1530699" y="1643092"/>
                </a:lnTo>
                <a:cubicBezTo>
                  <a:pt x="1530699" y="1668309"/>
                  <a:pt x="1529328" y="1684330"/>
                  <a:pt x="1526585" y="1691156"/>
                </a:cubicBezTo>
                <a:cubicBezTo>
                  <a:pt x="1523843" y="1697981"/>
                  <a:pt x="1518027" y="1701393"/>
                  <a:pt x="1509137" y="1701393"/>
                </a:cubicBezTo>
                <a:cubicBezTo>
                  <a:pt x="1499870" y="1701393"/>
                  <a:pt x="1493912" y="1697989"/>
                  <a:pt x="1491264" y="1691180"/>
                </a:cubicBezTo>
                <a:cubicBezTo>
                  <a:pt x="1488616" y="1684371"/>
                  <a:pt x="1487292" y="1669808"/>
                  <a:pt x="1487292" y="1647490"/>
                </a:cubicBezTo>
                <a:lnTo>
                  <a:pt x="1487292" y="1434144"/>
                </a:lnTo>
                <a:cubicBezTo>
                  <a:pt x="1487292" y="1410881"/>
                  <a:pt x="1488616" y="1395750"/>
                  <a:pt x="1491264" y="1388752"/>
                </a:cubicBezTo>
                <a:cubicBezTo>
                  <a:pt x="1493912" y="1381754"/>
                  <a:pt x="1500153" y="1378255"/>
                  <a:pt x="1509988" y="1378255"/>
                </a:cubicBezTo>
                <a:cubicBezTo>
                  <a:pt x="1518689" y="1378255"/>
                  <a:pt x="1524315" y="1381133"/>
                  <a:pt x="1526869" y="1386890"/>
                </a:cubicBezTo>
                <a:cubicBezTo>
                  <a:pt x="1529422" y="1392647"/>
                  <a:pt x="1530699" y="1407132"/>
                  <a:pt x="1530699" y="1430346"/>
                </a:cubicBezTo>
                <a:lnTo>
                  <a:pt x="1530699" y="1510177"/>
                </a:lnTo>
                <a:lnTo>
                  <a:pt x="1650138" y="1510177"/>
                </a:lnTo>
                <a:lnTo>
                  <a:pt x="1650138" y="1466544"/>
                </a:lnTo>
                <a:cubicBezTo>
                  <a:pt x="1650138" y="1423670"/>
                  <a:pt x="1646544" y="1392080"/>
                  <a:pt x="1639357" y="1371776"/>
                </a:cubicBezTo>
                <a:cubicBezTo>
                  <a:pt x="1632170" y="1351472"/>
                  <a:pt x="1617134" y="1334520"/>
                  <a:pt x="1594248" y="1320920"/>
                </a:cubicBezTo>
                <a:cubicBezTo>
                  <a:pt x="1571363" y="1307320"/>
                  <a:pt x="1542331" y="1300520"/>
                  <a:pt x="1507151" y="1300520"/>
                </a:cubicBezTo>
                <a:close/>
                <a:moveTo>
                  <a:pt x="0" y="0"/>
                </a:moveTo>
                <a:lnTo>
                  <a:pt x="5985832" y="0"/>
                </a:lnTo>
                <a:lnTo>
                  <a:pt x="5985832" y="6858000"/>
                </a:lnTo>
                <a:lnTo>
                  <a:pt x="0" y="6858000"/>
                </a:lnTo>
                <a:close/>
              </a:path>
            </a:pathLst>
          </a:custGeom>
          <a:ln>
            <a:noFill/>
          </a:ln>
          <a:effectLst>
            <a:outerShdw blurRad="215900" dist="254000" dir="2700000" algn="tl" rotWithShape="0">
              <a:prstClr val="black">
                <a:alpha val="30000"/>
              </a:prstClr>
            </a:outerShdw>
          </a:effectLst>
        </p:spPr>
        <p:style>
          <a:lnRef idx="2">
            <a:schemeClr val="accent6"/>
          </a:lnRef>
          <a:fillRef idx="1">
            <a:schemeClr val="lt1"/>
          </a:fillRef>
          <a:effectRef idx="0">
            <a:schemeClr val="accent6"/>
          </a:effectRef>
          <a:fontRef idx="minor">
            <a:schemeClr val="dk1"/>
          </a:fontRef>
        </p:style>
        <p:txBody>
          <a:bodyPr wrap="square" rtlCol="0" anchor="ctr">
            <a:noAutofit/>
          </a:bodyPr>
          <a:lstStyle/>
          <a:p>
            <a:pPr algn="ctr"/>
            <a:endParaRPr lang="en-IN" sz="4800"/>
          </a:p>
        </p:txBody>
      </p:sp>
      <p:sp>
        <p:nvSpPr>
          <p:cNvPr id="10" name="Rectangle 9">
            <a:extLst>
              <a:ext uri="{FF2B5EF4-FFF2-40B4-BE49-F238E27FC236}">
                <a16:creationId xmlns:a16="http://schemas.microsoft.com/office/drawing/2014/main" id="{58A9C422-12EA-4E41-8369-AF31B481CCB1}"/>
              </a:ext>
            </a:extLst>
          </p:cNvPr>
          <p:cNvSpPr/>
          <p:nvPr/>
        </p:nvSpPr>
        <p:spPr>
          <a:xfrm rot="839607">
            <a:off x="325840" y="189000"/>
            <a:ext cx="11520000" cy="6480000"/>
          </a:xfrm>
          <a:prstGeom prst="rect">
            <a:avLst/>
          </a:prstGeom>
          <a:noFill/>
          <a:ln w="63500">
            <a:solidFill>
              <a:schemeClr val="bg1"/>
            </a:solidFill>
          </a:ln>
          <a:effectLst>
            <a:outerShdw blurRad="152400" dist="88900" dir="2700000" algn="tl" rotWithShape="0">
              <a:prstClr val="black">
                <a:alpha val="7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6495DFA9-A1F4-4CB6-9F77-7D4E5FA10E18}"/>
              </a:ext>
            </a:extLst>
          </p:cNvPr>
          <p:cNvSpPr/>
          <p:nvPr/>
        </p:nvSpPr>
        <p:spPr>
          <a:xfrm rot="20793459">
            <a:off x="325840" y="189000"/>
            <a:ext cx="11520000" cy="6480000"/>
          </a:xfrm>
          <a:prstGeom prst="rect">
            <a:avLst/>
          </a:prstGeom>
          <a:noFill/>
          <a:ln w="63500">
            <a:solidFill>
              <a:schemeClr val="bg1"/>
            </a:solidFill>
          </a:ln>
          <a:effectLst>
            <a:outerShdw blurRad="152400" dist="88900" dir="2700000" algn="tl" rotWithShape="0">
              <a:prstClr val="black">
                <a:alpha val="7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87930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1000" r="-11000"/>
          </a:stretch>
        </a:blip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2B64C169-6CAD-45D3-92EB-6A4FDC7E7D56}"/>
              </a:ext>
            </a:extLst>
          </p:cNvPr>
          <p:cNvSpPr/>
          <p:nvPr/>
        </p:nvSpPr>
        <p:spPr>
          <a:xfrm>
            <a:off x="6096000" y="0"/>
            <a:ext cx="6096000" cy="6858000"/>
          </a:xfrm>
          <a:prstGeom prst="rect">
            <a:avLst/>
          </a:prstGeom>
          <a:gradFill>
            <a:gsLst>
              <a:gs pos="0">
                <a:schemeClr val="tx1">
                  <a:alpha val="0"/>
                </a:schemeClr>
              </a:gs>
              <a:gs pos="100000">
                <a:schemeClr val="tx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itle 1">
            <a:extLst>
              <a:ext uri="{FF2B5EF4-FFF2-40B4-BE49-F238E27FC236}">
                <a16:creationId xmlns:a16="http://schemas.microsoft.com/office/drawing/2014/main" id="{54C871F4-96C0-4985-83B7-829CB63E3243}"/>
              </a:ext>
            </a:extLst>
          </p:cNvPr>
          <p:cNvSpPr>
            <a:spLocks noGrp="1"/>
          </p:cNvSpPr>
          <p:nvPr>
            <p:ph type="title"/>
          </p:nvPr>
        </p:nvSpPr>
        <p:spPr>
          <a:xfrm>
            <a:off x="895934" y="3011217"/>
            <a:ext cx="3371266" cy="908591"/>
          </a:xfrm>
        </p:spPr>
        <p:txBody>
          <a:bodyPr>
            <a:noAutofit/>
          </a:bodyPr>
          <a:lstStyle/>
          <a:p>
            <a:r>
              <a:rPr lang="en-US" sz="6000" dirty="0">
                <a:latin typeface="Aharoni" panose="02010803020104030203" pitchFamily="2" charset="-79"/>
                <a:cs typeface="Aharoni" panose="02010803020104030203" pitchFamily="2" charset="-79"/>
              </a:rPr>
              <a:t>OUTLINE</a:t>
            </a:r>
          </a:p>
        </p:txBody>
      </p:sp>
      <p:sp>
        <p:nvSpPr>
          <p:cNvPr id="47" name="Rectangle 46">
            <a:extLst>
              <a:ext uri="{FF2B5EF4-FFF2-40B4-BE49-F238E27FC236}">
                <a16:creationId xmlns:a16="http://schemas.microsoft.com/office/drawing/2014/main" id="{B74B42D1-8423-40B1-BC90-24603A67562F}"/>
              </a:ext>
            </a:extLst>
          </p:cNvPr>
          <p:cNvSpPr/>
          <p:nvPr/>
        </p:nvSpPr>
        <p:spPr>
          <a:xfrm>
            <a:off x="7302804" y="1765200"/>
            <a:ext cx="4343095" cy="3908626"/>
          </a:xfrm>
          <a:prstGeom prst="rect">
            <a:avLst/>
          </a:prstGeom>
        </p:spPr>
        <p:txBody>
          <a:bodyPr/>
          <a:lstStyle/>
          <a:p>
            <a:pPr lvl="0">
              <a:buChar char="•"/>
            </a:pPr>
            <a:r>
              <a:rPr lang="en-US" sz="2400" b="1" dirty="0">
                <a:solidFill>
                  <a:schemeClr val="bg1"/>
                </a:solidFill>
              </a:rPr>
              <a:t>Problem Statement </a:t>
            </a:r>
            <a:endParaRPr lang="en-IN" sz="2400" dirty="0">
              <a:solidFill>
                <a:schemeClr val="bg1"/>
              </a:solidFill>
            </a:endParaRPr>
          </a:p>
          <a:p>
            <a:pPr lvl="0">
              <a:buChar char="•"/>
            </a:pPr>
            <a:r>
              <a:rPr lang="en-US" sz="2400" b="1" dirty="0">
                <a:solidFill>
                  <a:schemeClr val="bg1"/>
                </a:solidFill>
              </a:rPr>
              <a:t>Proposed System/Solution</a:t>
            </a:r>
            <a:endParaRPr lang="en-IN" sz="2400" dirty="0">
              <a:solidFill>
                <a:schemeClr val="bg1"/>
              </a:solidFill>
            </a:endParaRPr>
          </a:p>
          <a:p>
            <a:pPr lvl="0">
              <a:buChar char="•"/>
            </a:pPr>
            <a:r>
              <a:rPr lang="en-US" sz="2400" b="1" dirty="0">
                <a:solidFill>
                  <a:schemeClr val="bg1"/>
                </a:solidFill>
              </a:rPr>
              <a:t>System Development Approach</a:t>
            </a:r>
            <a:endParaRPr lang="en-IN" sz="2400" dirty="0">
              <a:solidFill>
                <a:schemeClr val="bg1"/>
              </a:solidFill>
            </a:endParaRPr>
          </a:p>
          <a:p>
            <a:pPr lvl="0">
              <a:buChar char="•"/>
            </a:pPr>
            <a:r>
              <a:rPr lang="en-US" sz="2400" b="1" dirty="0">
                <a:solidFill>
                  <a:schemeClr val="bg1"/>
                </a:solidFill>
              </a:rPr>
              <a:t>Algorithm &amp; Deployment </a:t>
            </a:r>
            <a:endParaRPr lang="en-IN" sz="2400" dirty="0">
              <a:solidFill>
                <a:schemeClr val="bg1"/>
              </a:solidFill>
            </a:endParaRPr>
          </a:p>
          <a:p>
            <a:pPr lvl="0">
              <a:buChar char="•"/>
            </a:pPr>
            <a:r>
              <a:rPr lang="en-US" sz="2400" b="1" dirty="0">
                <a:solidFill>
                  <a:schemeClr val="bg1"/>
                </a:solidFill>
              </a:rPr>
              <a:t>Keylogger Python Script</a:t>
            </a:r>
            <a:endParaRPr lang="en-IN" sz="2400" dirty="0">
              <a:solidFill>
                <a:schemeClr val="bg1"/>
              </a:solidFill>
            </a:endParaRPr>
          </a:p>
          <a:p>
            <a:pPr lvl="0">
              <a:buChar char="•"/>
            </a:pPr>
            <a:r>
              <a:rPr lang="en-US" sz="2400" b="1" dirty="0">
                <a:solidFill>
                  <a:schemeClr val="bg1"/>
                </a:solidFill>
              </a:rPr>
              <a:t>Output </a:t>
            </a:r>
            <a:endParaRPr lang="en-IN" sz="2400" dirty="0">
              <a:solidFill>
                <a:schemeClr val="bg1"/>
              </a:solidFill>
            </a:endParaRPr>
          </a:p>
          <a:p>
            <a:pPr lvl="0">
              <a:buChar char="•"/>
            </a:pPr>
            <a:r>
              <a:rPr lang="en-US" sz="2400" b="1" dirty="0">
                <a:solidFill>
                  <a:schemeClr val="bg1"/>
                </a:solidFill>
              </a:rPr>
              <a:t>Result </a:t>
            </a:r>
            <a:endParaRPr lang="en-IN" sz="2400" dirty="0">
              <a:solidFill>
                <a:schemeClr val="bg1"/>
              </a:solidFill>
            </a:endParaRPr>
          </a:p>
          <a:p>
            <a:pPr lvl="0">
              <a:buChar char="•"/>
            </a:pPr>
            <a:r>
              <a:rPr lang="en-US" sz="2400" b="1" dirty="0">
                <a:solidFill>
                  <a:schemeClr val="bg1"/>
                </a:solidFill>
              </a:rPr>
              <a:t>Conclusion</a:t>
            </a:r>
            <a:endParaRPr lang="en-IN" sz="2400" dirty="0">
              <a:solidFill>
                <a:schemeClr val="bg1"/>
              </a:solidFill>
            </a:endParaRPr>
          </a:p>
          <a:p>
            <a:pPr lvl="0">
              <a:buChar char="•"/>
            </a:pPr>
            <a:r>
              <a:rPr lang="en-US" sz="2400" b="1" dirty="0">
                <a:solidFill>
                  <a:schemeClr val="bg1"/>
                </a:solidFill>
              </a:rPr>
              <a:t>Future Scope</a:t>
            </a:r>
            <a:endParaRPr lang="en-IN" sz="2400" dirty="0">
              <a:solidFill>
                <a:schemeClr val="bg1"/>
              </a:solidFill>
            </a:endParaRPr>
          </a:p>
          <a:p>
            <a:pPr lvl="0">
              <a:buChar char="•"/>
            </a:pPr>
            <a:r>
              <a:rPr lang="en-US" sz="2400" b="1" dirty="0">
                <a:solidFill>
                  <a:schemeClr val="bg1"/>
                </a:solidFill>
              </a:rPr>
              <a:t>References</a:t>
            </a:r>
            <a:endParaRPr lang="en-IN" sz="2400" dirty="0">
              <a:solidFill>
                <a:schemeClr val="bg1"/>
              </a:solidFill>
            </a:endParaRPr>
          </a:p>
        </p:txBody>
      </p:sp>
      <p:sp>
        <p:nvSpPr>
          <p:cNvPr id="5" name="Rectangle: Rounded Corners 4">
            <a:extLst>
              <a:ext uri="{FF2B5EF4-FFF2-40B4-BE49-F238E27FC236}">
                <a16:creationId xmlns:a16="http://schemas.microsoft.com/office/drawing/2014/main" id="{D190911E-B1ED-4058-ABE7-3318908B6606}"/>
              </a:ext>
            </a:extLst>
          </p:cNvPr>
          <p:cNvSpPr/>
          <p:nvPr/>
        </p:nvSpPr>
        <p:spPr>
          <a:xfrm>
            <a:off x="-4204138" y="6858000"/>
            <a:ext cx="4204138" cy="4529958"/>
          </a:xfrm>
          <a:prstGeom prst="roundRect">
            <a:avLst>
              <a:gd name="adj" fmla="val 22167"/>
            </a:avLst>
          </a:pr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latin typeface="Cambria" panose="02040503050406030204" pitchFamily="18" charset="0"/>
                <a:ea typeface="Cambria" panose="02040503050406030204" pitchFamily="18" charset="0"/>
                <a:cs typeface="Times New Roman" panose="02020603050405020304" pitchFamily="18" charset="0"/>
              </a:rPr>
              <a:t> 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endParaRPr lang="en-IN" dirty="0">
              <a:solidFill>
                <a:schemeClr val="tx1"/>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716437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7">
                                            <p:txEl>
                                              <p:pRg st="0" end="0"/>
                                            </p:txEl>
                                          </p:spTgt>
                                        </p:tgtEl>
                                        <p:attrNameLst>
                                          <p:attrName>style.visibility</p:attrName>
                                        </p:attrNameLst>
                                      </p:cBhvr>
                                      <p:to>
                                        <p:strVal val="visible"/>
                                      </p:to>
                                    </p:set>
                                    <p:animEffect transition="in" filter="fade">
                                      <p:cBhvr>
                                        <p:cTn id="11" dur="200"/>
                                        <p:tgtEl>
                                          <p:spTgt spid="47">
                                            <p:txEl>
                                              <p:pRg st="0" end="0"/>
                                            </p:txEl>
                                          </p:spTgt>
                                        </p:tgtEl>
                                      </p:cBhvr>
                                    </p:animEffect>
                                  </p:childTnLst>
                                </p:cTn>
                              </p:par>
                            </p:childTnLst>
                          </p:cTn>
                        </p:par>
                        <p:par>
                          <p:cTn id="12" fill="hold">
                            <p:stCondLst>
                              <p:cond delay="700"/>
                            </p:stCondLst>
                            <p:childTnLst>
                              <p:par>
                                <p:cTn id="13" presetID="10" presetClass="entr" presetSubtype="0" fill="hold" grpId="0" nodeType="afterEffect">
                                  <p:stCondLst>
                                    <p:cond delay="0"/>
                                  </p:stCondLst>
                                  <p:childTnLst>
                                    <p:set>
                                      <p:cBhvr>
                                        <p:cTn id="14" dur="1" fill="hold">
                                          <p:stCondLst>
                                            <p:cond delay="0"/>
                                          </p:stCondLst>
                                        </p:cTn>
                                        <p:tgtEl>
                                          <p:spTgt spid="47">
                                            <p:txEl>
                                              <p:pRg st="1" end="1"/>
                                            </p:txEl>
                                          </p:spTgt>
                                        </p:tgtEl>
                                        <p:attrNameLst>
                                          <p:attrName>style.visibility</p:attrName>
                                        </p:attrNameLst>
                                      </p:cBhvr>
                                      <p:to>
                                        <p:strVal val="visible"/>
                                      </p:to>
                                    </p:set>
                                    <p:animEffect transition="in" filter="fade">
                                      <p:cBhvr>
                                        <p:cTn id="15" dur="200"/>
                                        <p:tgtEl>
                                          <p:spTgt spid="47">
                                            <p:txEl>
                                              <p:pRg st="1" end="1"/>
                                            </p:txEl>
                                          </p:spTgt>
                                        </p:tgtEl>
                                      </p:cBhvr>
                                    </p:animEffect>
                                  </p:childTnLst>
                                </p:cTn>
                              </p:par>
                            </p:childTnLst>
                          </p:cTn>
                        </p:par>
                        <p:par>
                          <p:cTn id="16" fill="hold">
                            <p:stCondLst>
                              <p:cond delay="900"/>
                            </p:stCondLst>
                            <p:childTnLst>
                              <p:par>
                                <p:cTn id="17" presetID="10" presetClass="entr" presetSubtype="0" fill="hold" grpId="0" nodeType="afterEffect">
                                  <p:stCondLst>
                                    <p:cond delay="0"/>
                                  </p:stCondLst>
                                  <p:childTnLst>
                                    <p:set>
                                      <p:cBhvr>
                                        <p:cTn id="18" dur="1" fill="hold">
                                          <p:stCondLst>
                                            <p:cond delay="0"/>
                                          </p:stCondLst>
                                        </p:cTn>
                                        <p:tgtEl>
                                          <p:spTgt spid="47">
                                            <p:txEl>
                                              <p:pRg st="2" end="2"/>
                                            </p:txEl>
                                          </p:spTgt>
                                        </p:tgtEl>
                                        <p:attrNameLst>
                                          <p:attrName>style.visibility</p:attrName>
                                        </p:attrNameLst>
                                      </p:cBhvr>
                                      <p:to>
                                        <p:strVal val="visible"/>
                                      </p:to>
                                    </p:set>
                                    <p:animEffect transition="in" filter="fade">
                                      <p:cBhvr>
                                        <p:cTn id="19" dur="200"/>
                                        <p:tgtEl>
                                          <p:spTgt spid="47">
                                            <p:txEl>
                                              <p:pRg st="2" end="2"/>
                                            </p:txEl>
                                          </p:spTgt>
                                        </p:tgtEl>
                                      </p:cBhvr>
                                    </p:animEffect>
                                  </p:childTnLst>
                                </p:cTn>
                              </p:par>
                            </p:childTnLst>
                          </p:cTn>
                        </p:par>
                        <p:par>
                          <p:cTn id="20" fill="hold">
                            <p:stCondLst>
                              <p:cond delay="1100"/>
                            </p:stCondLst>
                            <p:childTnLst>
                              <p:par>
                                <p:cTn id="21" presetID="10" presetClass="entr" presetSubtype="0" fill="hold" grpId="0" nodeType="afterEffect">
                                  <p:stCondLst>
                                    <p:cond delay="0"/>
                                  </p:stCondLst>
                                  <p:childTnLst>
                                    <p:set>
                                      <p:cBhvr>
                                        <p:cTn id="22" dur="1" fill="hold">
                                          <p:stCondLst>
                                            <p:cond delay="0"/>
                                          </p:stCondLst>
                                        </p:cTn>
                                        <p:tgtEl>
                                          <p:spTgt spid="47">
                                            <p:txEl>
                                              <p:pRg st="3" end="3"/>
                                            </p:txEl>
                                          </p:spTgt>
                                        </p:tgtEl>
                                        <p:attrNameLst>
                                          <p:attrName>style.visibility</p:attrName>
                                        </p:attrNameLst>
                                      </p:cBhvr>
                                      <p:to>
                                        <p:strVal val="visible"/>
                                      </p:to>
                                    </p:set>
                                    <p:animEffect transition="in" filter="fade">
                                      <p:cBhvr>
                                        <p:cTn id="23" dur="200"/>
                                        <p:tgtEl>
                                          <p:spTgt spid="47">
                                            <p:txEl>
                                              <p:pRg st="3" end="3"/>
                                            </p:txEl>
                                          </p:spTgt>
                                        </p:tgtEl>
                                      </p:cBhvr>
                                    </p:animEffect>
                                  </p:childTnLst>
                                </p:cTn>
                              </p:par>
                            </p:childTnLst>
                          </p:cTn>
                        </p:par>
                        <p:par>
                          <p:cTn id="24" fill="hold">
                            <p:stCondLst>
                              <p:cond delay="1300"/>
                            </p:stCondLst>
                            <p:childTnLst>
                              <p:par>
                                <p:cTn id="25" presetID="10" presetClass="entr" presetSubtype="0" fill="hold" grpId="0" nodeType="afterEffect">
                                  <p:stCondLst>
                                    <p:cond delay="0"/>
                                  </p:stCondLst>
                                  <p:childTnLst>
                                    <p:set>
                                      <p:cBhvr>
                                        <p:cTn id="26" dur="1" fill="hold">
                                          <p:stCondLst>
                                            <p:cond delay="0"/>
                                          </p:stCondLst>
                                        </p:cTn>
                                        <p:tgtEl>
                                          <p:spTgt spid="47">
                                            <p:txEl>
                                              <p:pRg st="4" end="4"/>
                                            </p:txEl>
                                          </p:spTgt>
                                        </p:tgtEl>
                                        <p:attrNameLst>
                                          <p:attrName>style.visibility</p:attrName>
                                        </p:attrNameLst>
                                      </p:cBhvr>
                                      <p:to>
                                        <p:strVal val="visible"/>
                                      </p:to>
                                    </p:set>
                                    <p:animEffect transition="in" filter="fade">
                                      <p:cBhvr>
                                        <p:cTn id="27" dur="200"/>
                                        <p:tgtEl>
                                          <p:spTgt spid="47">
                                            <p:txEl>
                                              <p:pRg st="4" end="4"/>
                                            </p:txEl>
                                          </p:spTgt>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47">
                                            <p:txEl>
                                              <p:pRg st="5" end="5"/>
                                            </p:txEl>
                                          </p:spTgt>
                                        </p:tgtEl>
                                        <p:attrNameLst>
                                          <p:attrName>style.visibility</p:attrName>
                                        </p:attrNameLst>
                                      </p:cBhvr>
                                      <p:to>
                                        <p:strVal val="visible"/>
                                      </p:to>
                                    </p:set>
                                    <p:animEffect transition="in" filter="fade">
                                      <p:cBhvr>
                                        <p:cTn id="31" dur="200"/>
                                        <p:tgtEl>
                                          <p:spTgt spid="47">
                                            <p:txEl>
                                              <p:pRg st="5" end="5"/>
                                            </p:txEl>
                                          </p:spTgt>
                                        </p:tgtEl>
                                      </p:cBhvr>
                                    </p:animEffect>
                                  </p:childTnLst>
                                </p:cTn>
                              </p:par>
                            </p:childTnLst>
                          </p:cTn>
                        </p:par>
                        <p:par>
                          <p:cTn id="32" fill="hold">
                            <p:stCondLst>
                              <p:cond delay="1700"/>
                            </p:stCondLst>
                            <p:childTnLst>
                              <p:par>
                                <p:cTn id="33" presetID="10" presetClass="entr" presetSubtype="0" fill="hold" grpId="0" nodeType="afterEffect">
                                  <p:stCondLst>
                                    <p:cond delay="0"/>
                                  </p:stCondLst>
                                  <p:childTnLst>
                                    <p:set>
                                      <p:cBhvr>
                                        <p:cTn id="34" dur="1" fill="hold">
                                          <p:stCondLst>
                                            <p:cond delay="0"/>
                                          </p:stCondLst>
                                        </p:cTn>
                                        <p:tgtEl>
                                          <p:spTgt spid="47">
                                            <p:txEl>
                                              <p:pRg st="6" end="6"/>
                                            </p:txEl>
                                          </p:spTgt>
                                        </p:tgtEl>
                                        <p:attrNameLst>
                                          <p:attrName>style.visibility</p:attrName>
                                        </p:attrNameLst>
                                      </p:cBhvr>
                                      <p:to>
                                        <p:strVal val="visible"/>
                                      </p:to>
                                    </p:set>
                                    <p:animEffect transition="in" filter="fade">
                                      <p:cBhvr>
                                        <p:cTn id="35" dur="200"/>
                                        <p:tgtEl>
                                          <p:spTgt spid="47">
                                            <p:txEl>
                                              <p:pRg st="6" end="6"/>
                                            </p:txEl>
                                          </p:spTgt>
                                        </p:tgtEl>
                                      </p:cBhvr>
                                    </p:animEffect>
                                  </p:childTnLst>
                                </p:cTn>
                              </p:par>
                            </p:childTnLst>
                          </p:cTn>
                        </p:par>
                        <p:par>
                          <p:cTn id="36" fill="hold">
                            <p:stCondLst>
                              <p:cond delay="1900"/>
                            </p:stCondLst>
                            <p:childTnLst>
                              <p:par>
                                <p:cTn id="37" presetID="10" presetClass="entr" presetSubtype="0" fill="hold" grpId="0" nodeType="afterEffect">
                                  <p:stCondLst>
                                    <p:cond delay="0"/>
                                  </p:stCondLst>
                                  <p:childTnLst>
                                    <p:set>
                                      <p:cBhvr>
                                        <p:cTn id="38" dur="1" fill="hold">
                                          <p:stCondLst>
                                            <p:cond delay="0"/>
                                          </p:stCondLst>
                                        </p:cTn>
                                        <p:tgtEl>
                                          <p:spTgt spid="47">
                                            <p:txEl>
                                              <p:pRg st="7" end="7"/>
                                            </p:txEl>
                                          </p:spTgt>
                                        </p:tgtEl>
                                        <p:attrNameLst>
                                          <p:attrName>style.visibility</p:attrName>
                                        </p:attrNameLst>
                                      </p:cBhvr>
                                      <p:to>
                                        <p:strVal val="visible"/>
                                      </p:to>
                                    </p:set>
                                    <p:animEffect transition="in" filter="fade">
                                      <p:cBhvr>
                                        <p:cTn id="39" dur="200"/>
                                        <p:tgtEl>
                                          <p:spTgt spid="47">
                                            <p:txEl>
                                              <p:pRg st="7" end="7"/>
                                            </p:txEl>
                                          </p:spTgt>
                                        </p:tgtEl>
                                      </p:cBhvr>
                                    </p:animEffect>
                                  </p:childTnLst>
                                </p:cTn>
                              </p:par>
                            </p:childTnLst>
                          </p:cTn>
                        </p:par>
                        <p:par>
                          <p:cTn id="40" fill="hold">
                            <p:stCondLst>
                              <p:cond delay="2100"/>
                            </p:stCondLst>
                            <p:childTnLst>
                              <p:par>
                                <p:cTn id="41" presetID="10" presetClass="entr" presetSubtype="0" fill="hold" grpId="0" nodeType="afterEffect">
                                  <p:stCondLst>
                                    <p:cond delay="0"/>
                                  </p:stCondLst>
                                  <p:childTnLst>
                                    <p:set>
                                      <p:cBhvr>
                                        <p:cTn id="42" dur="1" fill="hold">
                                          <p:stCondLst>
                                            <p:cond delay="0"/>
                                          </p:stCondLst>
                                        </p:cTn>
                                        <p:tgtEl>
                                          <p:spTgt spid="47">
                                            <p:txEl>
                                              <p:pRg st="8" end="8"/>
                                            </p:txEl>
                                          </p:spTgt>
                                        </p:tgtEl>
                                        <p:attrNameLst>
                                          <p:attrName>style.visibility</p:attrName>
                                        </p:attrNameLst>
                                      </p:cBhvr>
                                      <p:to>
                                        <p:strVal val="visible"/>
                                      </p:to>
                                    </p:set>
                                    <p:animEffect transition="in" filter="fade">
                                      <p:cBhvr>
                                        <p:cTn id="43" dur="200"/>
                                        <p:tgtEl>
                                          <p:spTgt spid="47">
                                            <p:txEl>
                                              <p:pRg st="8" end="8"/>
                                            </p:txEl>
                                          </p:spTgt>
                                        </p:tgtEl>
                                      </p:cBhvr>
                                    </p:animEffect>
                                  </p:childTnLst>
                                </p:cTn>
                              </p:par>
                            </p:childTnLst>
                          </p:cTn>
                        </p:par>
                        <p:par>
                          <p:cTn id="44" fill="hold">
                            <p:stCondLst>
                              <p:cond delay="2300"/>
                            </p:stCondLst>
                            <p:childTnLst>
                              <p:par>
                                <p:cTn id="45" presetID="10" presetClass="entr" presetSubtype="0" fill="hold" grpId="0" nodeType="afterEffect">
                                  <p:stCondLst>
                                    <p:cond delay="0"/>
                                  </p:stCondLst>
                                  <p:childTnLst>
                                    <p:set>
                                      <p:cBhvr>
                                        <p:cTn id="46" dur="1" fill="hold">
                                          <p:stCondLst>
                                            <p:cond delay="0"/>
                                          </p:stCondLst>
                                        </p:cTn>
                                        <p:tgtEl>
                                          <p:spTgt spid="47">
                                            <p:txEl>
                                              <p:pRg st="9" end="9"/>
                                            </p:txEl>
                                          </p:spTgt>
                                        </p:tgtEl>
                                        <p:attrNameLst>
                                          <p:attrName>style.visibility</p:attrName>
                                        </p:attrNameLst>
                                      </p:cBhvr>
                                      <p:to>
                                        <p:strVal val="visible"/>
                                      </p:to>
                                    </p:set>
                                    <p:animEffect transition="in" filter="fade">
                                      <p:cBhvr>
                                        <p:cTn id="47" dur="200"/>
                                        <p:tgtEl>
                                          <p:spTgt spid="4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7"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D987579-BB1D-4FBF-B4F5-BD08F48C1ECA}"/>
              </a:ext>
            </a:extLst>
          </p:cNvPr>
          <p:cNvPicPr>
            <a:picLocks noChangeAspect="1"/>
          </p:cNvPicPr>
          <p:nvPr/>
        </p:nvPicPr>
        <p:blipFill rotWithShape="1">
          <a:blip r:embed="rId2">
            <a:extLst>
              <a:ext uri="{28A0092B-C50C-407E-A947-70E740481C1C}">
                <a14:useLocalDpi xmlns:a14="http://schemas.microsoft.com/office/drawing/2010/main" val="0"/>
              </a:ext>
            </a:extLst>
          </a:blip>
          <a:srcRect t="28935" b="33569"/>
          <a:stretch/>
        </p:blipFill>
        <p:spPr>
          <a:xfrm>
            <a:off x="0" y="-1"/>
            <a:ext cx="12192000" cy="6858001"/>
          </a:xfrm>
          <a:prstGeom prst="rect">
            <a:avLst/>
          </a:prstGeom>
        </p:spPr>
      </p:pic>
      <p:sp>
        <p:nvSpPr>
          <p:cNvPr id="2" name="Rectangle: Rounded Corners 1">
            <a:extLst>
              <a:ext uri="{FF2B5EF4-FFF2-40B4-BE49-F238E27FC236}">
                <a16:creationId xmlns:a16="http://schemas.microsoft.com/office/drawing/2014/main" id="{4431DA6B-0154-4193-B180-80C3A8A71414}"/>
              </a:ext>
            </a:extLst>
          </p:cNvPr>
          <p:cNvSpPr/>
          <p:nvPr/>
        </p:nvSpPr>
        <p:spPr>
          <a:xfrm>
            <a:off x="581192" y="2028498"/>
            <a:ext cx="4204138" cy="4529958"/>
          </a:xfrm>
          <a:prstGeom prst="roundRect">
            <a:avLst>
              <a:gd name="adj" fmla="val 22167"/>
            </a:avLst>
          </a:pr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latin typeface="Cambria" panose="02040503050406030204" pitchFamily="18" charset="0"/>
                <a:ea typeface="Cambria" panose="02040503050406030204" pitchFamily="18" charset="0"/>
                <a:cs typeface="Times New Roman" panose="02020603050405020304" pitchFamily="18" charset="0"/>
              </a:rPr>
              <a:t> 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endParaRPr lang="en-IN" dirty="0">
              <a:solidFill>
                <a:schemeClr val="tx1"/>
              </a:solidFill>
              <a:latin typeface="Cambria" panose="0204050305040603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81C4A2B8-5A5A-4855-9908-1D43BD4ED053}"/>
              </a:ext>
            </a:extLst>
          </p:cNvPr>
          <p:cNvSpPr txBox="1"/>
          <p:nvPr/>
        </p:nvSpPr>
        <p:spPr>
          <a:xfrm>
            <a:off x="3689131" y="660306"/>
            <a:ext cx="4813737" cy="707886"/>
          </a:xfrm>
          <a:prstGeom prst="rect">
            <a:avLst/>
          </a:prstGeom>
          <a:noFill/>
        </p:spPr>
        <p:txBody>
          <a:bodyPr wrap="square">
            <a:spAutoFit/>
          </a:bodyPr>
          <a:lstStyle/>
          <a:p>
            <a:r>
              <a:rPr lang="en-US" sz="4000" dirty="0">
                <a:latin typeface="Aharoni" panose="02010803020104030203" pitchFamily="2" charset="-79"/>
                <a:cs typeface="Aharoni" panose="02010803020104030203" pitchFamily="2" charset="-79"/>
              </a:rPr>
              <a:t>Problem Statement</a:t>
            </a:r>
            <a:endParaRPr lang="en-IN" sz="4000" dirty="0">
              <a:latin typeface="Aharoni" panose="02010803020104030203" pitchFamily="2" charset="-79"/>
              <a:cs typeface="Aharoni" panose="02010803020104030203" pitchFamily="2" charset="-79"/>
            </a:endParaRPr>
          </a:p>
        </p:txBody>
      </p:sp>
      <p:sp>
        <p:nvSpPr>
          <p:cNvPr id="9" name="Rectangle: Rounded Corners 8">
            <a:extLst>
              <a:ext uri="{FF2B5EF4-FFF2-40B4-BE49-F238E27FC236}">
                <a16:creationId xmlns:a16="http://schemas.microsoft.com/office/drawing/2014/main" id="{595DA456-198A-4FDC-94FF-494AB9B9601A}"/>
              </a:ext>
            </a:extLst>
          </p:cNvPr>
          <p:cNvSpPr/>
          <p:nvPr/>
        </p:nvSpPr>
        <p:spPr>
          <a:xfrm>
            <a:off x="12192000" y="6858000"/>
            <a:ext cx="7921676" cy="4645574"/>
          </a:xfrm>
          <a:prstGeom prst="round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Monitoring keystrokes: Develop a program to monitor keystrokes on the user’s computer. This program should run in the background and record all keystrokes made by the user.</a:t>
            </a:r>
          </a:p>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2. Detection algorithms: Implement algorithms to detect patterns or anomalies in keystroke behavior that may indicate the presence of a keylogger. This could include detecting unusually fast typing, unexpected pauses, or the presence of certain key combinations often used by keyloggers.
3. Signature-based detection: Create a database of known keylogger signatures or behavior patterns. Compare the recorded keystrokes against this database to identify any matches.
4. Behavior-based detection: Train machine learning models to recognize normal typing behavior and distinguish it from potentially malicious keystroke activity. This could involve analyzing factors such as typing speed, rhythm, and frequency of mistakes.
5. Real-time analysis: Perform real-time analysis of keystrokes to quickly identify and respond to potential keylogger threats.
6. Alert mechanisms: Implement alert mechanisms to notify the user or system administrator when suspicious keystroke activity is detected. This could include sending email alerts, displaying pop-up notifications, or logging events to a centralized monitoring system.
7.Preventive measures: Integrate preventive measures such as encryption of keystrokes or virtual keyboards to mitigate the risk of keyloggers capturing sensitive information.
8. Regular updates: Continuously update the anti-keylogger system to adapt to new threats and improve detection capabilities based on evolving attack techniques.</a:t>
            </a:r>
            <a:endParaRPr lang="en-IN"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3084206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D987579-BB1D-4FBF-B4F5-BD08F48C1ECA}"/>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1000"/>
                    </a14:imgEffect>
                  </a14:imgLayer>
                </a14:imgProps>
              </a:ext>
              <a:ext uri="{28A0092B-C50C-407E-A947-70E740481C1C}">
                <a14:useLocalDpi xmlns:a14="http://schemas.microsoft.com/office/drawing/2010/main" val="0"/>
              </a:ext>
            </a:extLst>
          </a:blip>
          <a:srcRect t="44628" b="17876"/>
          <a:stretch/>
        </p:blipFill>
        <p:spPr>
          <a:xfrm>
            <a:off x="0" y="0"/>
            <a:ext cx="12192000" cy="6858001"/>
          </a:xfrm>
          <a:prstGeom prst="rect">
            <a:avLst/>
          </a:prstGeom>
        </p:spPr>
      </p:pic>
      <p:sp>
        <p:nvSpPr>
          <p:cNvPr id="2" name="Rectangle: Rounded Corners 1">
            <a:extLst>
              <a:ext uri="{FF2B5EF4-FFF2-40B4-BE49-F238E27FC236}">
                <a16:creationId xmlns:a16="http://schemas.microsoft.com/office/drawing/2014/main" id="{4431DA6B-0154-4193-B180-80C3A8A71414}"/>
              </a:ext>
            </a:extLst>
          </p:cNvPr>
          <p:cNvSpPr/>
          <p:nvPr/>
        </p:nvSpPr>
        <p:spPr>
          <a:xfrm>
            <a:off x="581192" y="-5337502"/>
            <a:ext cx="4204138" cy="4529958"/>
          </a:xfrm>
          <a:prstGeom prst="roundRect">
            <a:avLst>
              <a:gd name="adj" fmla="val 22167"/>
            </a:avLst>
          </a:pr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rgbClr val="0F0F0F"/>
                </a:solidFill>
                <a:latin typeface="Cambria" panose="02040503050406030204" pitchFamily="18" charset="0"/>
                <a:ea typeface="Cambria" panose="02040503050406030204" pitchFamily="18" charset="0"/>
                <a:cs typeface="Times New Roman" panose="02020603050405020304" pitchFamily="18" charset="0"/>
              </a:rPr>
              <a:t> 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endParaRPr lang="en-IN" dirty="0">
              <a:latin typeface="Cambria" panose="0204050305040603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81C4A2B8-5A5A-4855-9908-1D43BD4ED053}"/>
              </a:ext>
            </a:extLst>
          </p:cNvPr>
          <p:cNvSpPr txBox="1"/>
          <p:nvPr/>
        </p:nvSpPr>
        <p:spPr>
          <a:xfrm>
            <a:off x="3689131" y="-6705694"/>
            <a:ext cx="4813737" cy="707886"/>
          </a:xfrm>
          <a:prstGeom prst="rect">
            <a:avLst/>
          </a:prstGeom>
          <a:noFill/>
        </p:spPr>
        <p:txBody>
          <a:bodyPr wrap="square">
            <a:spAutoFit/>
          </a:bodyPr>
          <a:lstStyle/>
          <a:p>
            <a:r>
              <a:rPr lang="en-US" sz="4000" dirty="0">
                <a:latin typeface="Aharoni" panose="02010803020104030203" pitchFamily="2" charset="-79"/>
                <a:cs typeface="Aharoni" panose="02010803020104030203" pitchFamily="2" charset="-79"/>
              </a:rPr>
              <a:t>Problem Statement</a:t>
            </a:r>
            <a:endParaRPr lang="en-IN" sz="4000" dirty="0">
              <a:latin typeface="Aharoni" panose="02010803020104030203" pitchFamily="2" charset="-79"/>
              <a:cs typeface="Aharoni" panose="02010803020104030203" pitchFamily="2" charset="-79"/>
            </a:endParaRPr>
          </a:p>
        </p:txBody>
      </p:sp>
      <p:sp>
        <p:nvSpPr>
          <p:cNvPr id="10" name="TextBox 9">
            <a:extLst>
              <a:ext uri="{FF2B5EF4-FFF2-40B4-BE49-F238E27FC236}">
                <a16:creationId xmlns:a16="http://schemas.microsoft.com/office/drawing/2014/main" id="{9103B5FB-401D-4269-A5FF-1C0013298DD7}"/>
              </a:ext>
            </a:extLst>
          </p:cNvPr>
          <p:cNvSpPr txBox="1"/>
          <p:nvPr/>
        </p:nvSpPr>
        <p:spPr>
          <a:xfrm>
            <a:off x="3806715" y="510472"/>
            <a:ext cx="4578569" cy="707886"/>
          </a:xfrm>
          <a:prstGeom prst="rect">
            <a:avLst/>
          </a:prstGeom>
          <a:noFill/>
        </p:spPr>
        <p:txBody>
          <a:bodyPr wrap="square">
            <a:spAutoFit/>
          </a:bodyPr>
          <a:lstStyle/>
          <a:p>
            <a:r>
              <a:rPr lang="en-US" sz="4000" dirty="0">
                <a:solidFill>
                  <a:schemeClr val="bg1"/>
                </a:solidFill>
                <a:latin typeface="Aharoni" panose="02010803020104030203" pitchFamily="2" charset="-79"/>
                <a:cs typeface="Aharoni" panose="02010803020104030203" pitchFamily="2" charset="-79"/>
              </a:rPr>
              <a:t>Proposed Solution</a:t>
            </a:r>
            <a:endParaRPr lang="en-IN" sz="4000" dirty="0">
              <a:solidFill>
                <a:schemeClr val="bg1"/>
              </a:solidFill>
              <a:latin typeface="Aharoni" panose="02010803020104030203" pitchFamily="2" charset="-79"/>
              <a:cs typeface="Aharoni" panose="02010803020104030203" pitchFamily="2" charset="-79"/>
            </a:endParaRPr>
          </a:p>
        </p:txBody>
      </p:sp>
      <p:sp>
        <p:nvSpPr>
          <p:cNvPr id="4" name="Rectangle: Rounded Corners 3">
            <a:extLst>
              <a:ext uri="{FF2B5EF4-FFF2-40B4-BE49-F238E27FC236}">
                <a16:creationId xmlns:a16="http://schemas.microsoft.com/office/drawing/2014/main" id="{860EDA8D-B292-44D7-B50A-B274A2F3571B}"/>
              </a:ext>
            </a:extLst>
          </p:cNvPr>
          <p:cNvSpPr/>
          <p:nvPr/>
        </p:nvSpPr>
        <p:spPr>
          <a:xfrm>
            <a:off x="2135162" y="1976073"/>
            <a:ext cx="7921676" cy="4645574"/>
          </a:xfrm>
          <a:prstGeom prst="round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Monitoring keystrokes: Develop a program to monitor keystrokes on the user’s computer. This program should run in the background and record all keystrokes made by the user.</a:t>
            </a:r>
          </a:p>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2. Detection algorithms: Implement algorithms to detect patterns or anomalies in keystroke behavior that may indicate the presence of a keylogger. This could include detecting unusually fast typing, unexpected pauses, or the presence of certain key combinations often used by keyloggers.
3. Signature-based detection: Create a database of known keylogger signatures or behavior patterns. Compare the recorded keystrokes against this database to identify any matches.
4. Behavior-based detection: Train machine learning models to recognize normal typing behavior and distinguish it from potentially malicious keystroke activity. This could involve analyzing factors such as typing speed, rhythm, and frequency of mistakes.
5. Real-time analysis: Perform real-time analysis of keystrokes to quickly identify and respond to potential keylogger threats.
6. Alert mechanisms: Implement alert mechanisms to notify the user or system administrator when suspicious keystroke activity is detected. This could include sending email alerts, displaying pop-up notifications, or logging events to a centralized monitoring system.
7.Preventive measures: Integrate preventive measures such as encryption of keystrokes or virtual keyboards to mitigate the risk of keyloggers capturing sensitive information.
8. Regular updates: Continuously update the anti-keylogger system to adapt to new threats and improve detection capabilities based on evolving attack techniques.</a:t>
            </a:r>
            <a:endParaRPr lang="en-IN"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63BCE8B5-72C4-466A-86A0-B1ACBDB1D4D8}"/>
              </a:ext>
            </a:extLst>
          </p:cNvPr>
          <p:cNvSpPr/>
          <p:nvPr/>
        </p:nvSpPr>
        <p:spPr>
          <a:xfrm>
            <a:off x="-5521255" y="6858000"/>
            <a:ext cx="5521255" cy="5000643"/>
          </a:xfrm>
          <a:prstGeom prst="round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System Architecture: Design the overall architecture of the anti-keylogger system, including the different modules or components involved, such as keystroke monitoring, detection algorithms, alert mechanisms, and preventive measures.
Component Integration: Ensure seamless integration between the different components of the system to allow for efficient data flow and communication. This may involve designing APIs or interfaces for inter-component communication.
Scalability and Performance: Consider scalability and performance requirements to accommodate varying workloads and ensure the system can handle large volumes of keystroke data efficiently.
Security Considerations: Implement robust security measures throughout the system to protect sensitive data and prevent unauthorized access. This includes encryption of stored keystroke data, secure communication protocols, and access controls.</a:t>
            </a:r>
            <a:endParaRPr lang="en-IN"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E4FEB73C-7C45-41E0-A258-8A5BFBB90FC9}"/>
              </a:ext>
            </a:extLst>
          </p:cNvPr>
          <p:cNvSpPr/>
          <p:nvPr/>
        </p:nvSpPr>
        <p:spPr>
          <a:xfrm>
            <a:off x="12192000" y="6858000"/>
            <a:ext cx="5635555" cy="4960145"/>
          </a:xfrm>
          <a:prstGeom prst="round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User Interface: Develop a user-friendly interface for configuring the anti-keylogger system settings, viewing alerts, and accessing logs. The interface should provide clear feedback to users and system administrators about the status of the system and any detected threats.
Testing and Validation: Conduct thorough testing and validation of the system to ensure it performs as intended under different scenarios and conditions. This includes testing for accuracy of detection algorithms, performance under heavy loads, and resilience to attacks.
Monitoring and Maintenance: Implement monitoring tools to continuously monitor the health and performance of the system in real-time. Additionally, establish regular maintenance procedures to address software updates, bug fixes, and security patches.
Documentation and Training: Provide comprehensive documentation and training materials for users and system administrators to understand how to effectively use and maintain the anti-keylogger system. This includes user manuals, troubleshooting guides, and training sessions.</a:t>
            </a:r>
            <a:endParaRPr lang="en-AS"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1102203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D987579-BB1D-4FBF-B4F5-BD08F48C1ECA}"/>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1000"/>
                    </a14:imgEffect>
                  </a14:imgLayer>
                </a14:imgProps>
              </a:ext>
              <a:ext uri="{28A0092B-C50C-407E-A947-70E740481C1C}">
                <a14:useLocalDpi xmlns:a14="http://schemas.microsoft.com/office/drawing/2010/main" val="0"/>
              </a:ext>
            </a:extLst>
          </a:blip>
          <a:srcRect t="61015" b="1489"/>
          <a:stretch/>
        </p:blipFill>
        <p:spPr>
          <a:xfrm>
            <a:off x="0" y="0"/>
            <a:ext cx="12192000" cy="6858001"/>
          </a:xfrm>
          <a:prstGeom prst="rect">
            <a:avLst/>
          </a:prstGeom>
        </p:spPr>
      </p:pic>
      <p:sp>
        <p:nvSpPr>
          <p:cNvPr id="2" name="Rectangle: Rounded Corners 1">
            <a:extLst>
              <a:ext uri="{FF2B5EF4-FFF2-40B4-BE49-F238E27FC236}">
                <a16:creationId xmlns:a16="http://schemas.microsoft.com/office/drawing/2014/main" id="{4431DA6B-0154-4193-B180-80C3A8A71414}"/>
              </a:ext>
            </a:extLst>
          </p:cNvPr>
          <p:cNvSpPr/>
          <p:nvPr/>
        </p:nvSpPr>
        <p:spPr>
          <a:xfrm>
            <a:off x="581192" y="-12551102"/>
            <a:ext cx="4204138" cy="4529958"/>
          </a:xfrm>
          <a:prstGeom prst="roundRect">
            <a:avLst>
              <a:gd name="adj" fmla="val 22167"/>
            </a:avLst>
          </a:pr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rgbClr val="0F0F0F"/>
                </a:solidFill>
                <a:latin typeface="Cambria" panose="02040503050406030204" pitchFamily="18" charset="0"/>
                <a:ea typeface="Cambria" panose="02040503050406030204" pitchFamily="18" charset="0"/>
                <a:cs typeface="Times New Roman" panose="02020603050405020304" pitchFamily="18" charset="0"/>
              </a:rPr>
              <a:t> 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endParaRPr lang="en-IN" dirty="0">
              <a:latin typeface="Cambria" panose="0204050305040603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81C4A2B8-5A5A-4855-9908-1D43BD4ED053}"/>
              </a:ext>
            </a:extLst>
          </p:cNvPr>
          <p:cNvSpPr txBox="1"/>
          <p:nvPr/>
        </p:nvSpPr>
        <p:spPr>
          <a:xfrm>
            <a:off x="3689131" y="-13919294"/>
            <a:ext cx="4813737" cy="707886"/>
          </a:xfrm>
          <a:prstGeom prst="rect">
            <a:avLst/>
          </a:prstGeom>
          <a:noFill/>
        </p:spPr>
        <p:txBody>
          <a:bodyPr wrap="square">
            <a:spAutoFit/>
          </a:bodyPr>
          <a:lstStyle/>
          <a:p>
            <a:r>
              <a:rPr lang="en-US" sz="4000" dirty="0">
                <a:latin typeface="Aharoni" panose="02010803020104030203" pitchFamily="2" charset="-79"/>
                <a:cs typeface="Aharoni" panose="02010803020104030203" pitchFamily="2" charset="-79"/>
              </a:rPr>
              <a:t>Problem Statement</a:t>
            </a:r>
            <a:endParaRPr lang="en-IN" sz="4000" dirty="0">
              <a:latin typeface="Aharoni" panose="02010803020104030203" pitchFamily="2" charset="-79"/>
              <a:cs typeface="Aharoni" panose="02010803020104030203" pitchFamily="2" charset="-79"/>
            </a:endParaRPr>
          </a:p>
        </p:txBody>
      </p:sp>
      <p:sp>
        <p:nvSpPr>
          <p:cNvPr id="10" name="TextBox 9">
            <a:extLst>
              <a:ext uri="{FF2B5EF4-FFF2-40B4-BE49-F238E27FC236}">
                <a16:creationId xmlns:a16="http://schemas.microsoft.com/office/drawing/2014/main" id="{9103B5FB-401D-4269-A5FF-1C0013298DD7}"/>
              </a:ext>
            </a:extLst>
          </p:cNvPr>
          <p:cNvSpPr txBox="1"/>
          <p:nvPr/>
        </p:nvSpPr>
        <p:spPr>
          <a:xfrm>
            <a:off x="3768615" y="-6595332"/>
            <a:ext cx="4654770" cy="707886"/>
          </a:xfrm>
          <a:prstGeom prst="rect">
            <a:avLst/>
          </a:prstGeom>
          <a:noFill/>
        </p:spPr>
        <p:txBody>
          <a:bodyPr wrap="square">
            <a:spAutoFit/>
          </a:bodyPr>
          <a:lstStyle/>
          <a:p>
            <a:r>
              <a:rPr lang="en-US" sz="4000" dirty="0">
                <a:solidFill>
                  <a:schemeClr val="bg1"/>
                </a:solidFill>
                <a:latin typeface="Aharoni" panose="02010803020104030203" pitchFamily="2" charset="-79"/>
                <a:cs typeface="Aharoni" panose="02010803020104030203" pitchFamily="2" charset="-79"/>
              </a:rPr>
              <a:t>Proposed Solution</a:t>
            </a:r>
            <a:endParaRPr lang="en-IN" sz="4000" dirty="0">
              <a:solidFill>
                <a:schemeClr val="bg1"/>
              </a:solidFill>
              <a:latin typeface="Aharoni" panose="02010803020104030203" pitchFamily="2" charset="-79"/>
              <a:cs typeface="Aharoni" panose="02010803020104030203" pitchFamily="2" charset="-79"/>
            </a:endParaRPr>
          </a:p>
        </p:txBody>
      </p:sp>
      <p:sp>
        <p:nvSpPr>
          <p:cNvPr id="4" name="Rectangle: Rounded Corners 3">
            <a:extLst>
              <a:ext uri="{FF2B5EF4-FFF2-40B4-BE49-F238E27FC236}">
                <a16:creationId xmlns:a16="http://schemas.microsoft.com/office/drawing/2014/main" id="{860EDA8D-B292-44D7-B50A-B274A2F3571B}"/>
              </a:ext>
            </a:extLst>
          </p:cNvPr>
          <p:cNvSpPr/>
          <p:nvPr/>
        </p:nvSpPr>
        <p:spPr>
          <a:xfrm>
            <a:off x="2135162" y="-5237527"/>
            <a:ext cx="7921676" cy="4645574"/>
          </a:xfrm>
          <a:prstGeom prst="round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Monitoring keystrokes: Develop a program to monitor keystrokes on the user’s computer. This program should run in the background and record all keystrokes made by the user.</a:t>
            </a:r>
          </a:p>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2. Detection algorithms: Implement algorithms to detect patterns or anomalies in keystroke behavior that may indicate the presence of a keylogger. This could include detecting unusually fast typing, unexpected pauses, or the presence of certain key combinations often used by keyloggers.
3. Signature-based detection: Create a database of known keylogger signatures or behavior patterns. Compare the recorded keystrokes against this database to identify any matches.
4. Behavior-based detection: Train machine learning models to recognize normal typing behavior and distinguish it from potentially malicious keystroke activity. This could involve analyzing factors such as typing speed, rhythm, and frequency of mistakes.
5. Real-time analysis: Perform real-time analysis of keystrokes to quickly identify and respond to potential keylogger threats.
6. Alert mechanisms: Implement alert mechanisms to notify the user or system administrator when suspicious keystroke activity is detected. This could include sending email alerts, displaying pop-up notifications, or logging events to a centralized monitoring system.
7.Preventive measures: Integrate preventive measures such as encryption of keystrokes or virtual keyboards to mitigate the risk of keyloggers capturing sensitive information.
8. Regular updates: Continuously update the anti-keylogger system to adapt to new threats and improve detection capabilities based on evolving attack techniques.</a:t>
            </a:r>
            <a:endParaRPr lang="en-IN"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89E77E38-7203-4338-8CB5-B8BECC4ECDCB}"/>
              </a:ext>
            </a:extLst>
          </p:cNvPr>
          <p:cNvSpPr txBox="1"/>
          <p:nvPr/>
        </p:nvSpPr>
        <p:spPr>
          <a:xfrm>
            <a:off x="5181600" y="3953933"/>
            <a:ext cx="1828800" cy="215444"/>
          </a:xfrm>
          <a:prstGeom prst="rect">
            <a:avLst/>
          </a:prstGeom>
          <a:noFill/>
        </p:spPr>
        <p:txBody>
          <a:bodyPr wrap="square" rtlCol="0">
            <a:spAutoFit/>
          </a:bodyPr>
          <a:lstStyle/>
          <a:p>
            <a:pPr algn="l"/>
            <a:endParaRPr lang="en-US" sz="800" dirty="0">
              <a:solidFill>
                <a:schemeClr val="bg1"/>
              </a:solidFill>
            </a:endParaRPr>
          </a:p>
        </p:txBody>
      </p:sp>
      <p:sp>
        <p:nvSpPr>
          <p:cNvPr id="13" name="TextBox 12">
            <a:extLst>
              <a:ext uri="{FF2B5EF4-FFF2-40B4-BE49-F238E27FC236}">
                <a16:creationId xmlns:a16="http://schemas.microsoft.com/office/drawing/2014/main" id="{96FC502A-147D-4D13-AB8F-9B95C7B3ACC8}"/>
              </a:ext>
            </a:extLst>
          </p:cNvPr>
          <p:cNvSpPr txBox="1"/>
          <p:nvPr/>
        </p:nvSpPr>
        <p:spPr>
          <a:xfrm>
            <a:off x="3819853" y="491738"/>
            <a:ext cx="4603532" cy="707886"/>
          </a:xfrm>
          <a:prstGeom prst="rect">
            <a:avLst/>
          </a:prstGeom>
          <a:noFill/>
        </p:spPr>
        <p:txBody>
          <a:bodyPr wrap="square">
            <a:spAutoFit/>
          </a:bodyPr>
          <a:lstStyle/>
          <a:p>
            <a:r>
              <a:rPr lang="en-US" sz="4000" b="1" dirty="0">
                <a:solidFill>
                  <a:schemeClr val="bg1"/>
                </a:solidFill>
                <a:latin typeface="Aharoni" panose="02010803020104030203" pitchFamily="2" charset="-79"/>
                <a:ea typeface="+mj-lt"/>
                <a:cs typeface="Aharoni" panose="02010803020104030203" pitchFamily="2" charset="-79"/>
              </a:rPr>
              <a:t>System  Approach</a:t>
            </a:r>
            <a:endParaRPr lang="en-IN" sz="4000" dirty="0"/>
          </a:p>
        </p:txBody>
      </p:sp>
      <p:sp>
        <p:nvSpPr>
          <p:cNvPr id="5" name="Rectangle: Rounded Corners 4">
            <a:extLst>
              <a:ext uri="{FF2B5EF4-FFF2-40B4-BE49-F238E27FC236}">
                <a16:creationId xmlns:a16="http://schemas.microsoft.com/office/drawing/2014/main" id="{868C7595-B73B-4965-BAB1-E3F1F634870D}"/>
              </a:ext>
            </a:extLst>
          </p:cNvPr>
          <p:cNvSpPr/>
          <p:nvPr/>
        </p:nvSpPr>
        <p:spPr>
          <a:xfrm>
            <a:off x="316641" y="1669055"/>
            <a:ext cx="5521255" cy="5000643"/>
          </a:xfrm>
          <a:prstGeom prst="round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System Architecture: Design the overall architecture of the anti-keylogger system, including the different modules or components involved, such as keystroke monitoring, detection algorithms, alert mechanisms, and preventive measures.
Component Integration: Ensure seamless integration between the different components of the system to allow for efficient data flow and communication. This may involve designing APIs or interfaces for inter-component communication.
Scalability and Performance: Consider scalability and performance requirements to accommodate varying workloads and ensure the system can handle large volumes of keystroke data efficiently.
Security Considerations: Implement robust security measures throughout the system to protect sensitive data and prevent unauthorized access. This includes encryption of stored keystroke data, secure communication protocols, and access controls.</a:t>
            </a:r>
            <a:endParaRPr lang="en-IN"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4" name="Rectangle: Rounded Corners 13">
            <a:extLst>
              <a:ext uri="{FF2B5EF4-FFF2-40B4-BE49-F238E27FC236}">
                <a16:creationId xmlns:a16="http://schemas.microsoft.com/office/drawing/2014/main" id="{347B74B2-9E6B-4370-97CE-5A944E17AE97}"/>
              </a:ext>
            </a:extLst>
          </p:cNvPr>
          <p:cNvSpPr/>
          <p:nvPr/>
        </p:nvSpPr>
        <p:spPr>
          <a:xfrm>
            <a:off x="6329468" y="1693919"/>
            <a:ext cx="5635555" cy="4960145"/>
          </a:xfrm>
          <a:prstGeom prst="round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User Interface: Develop a user-friendly interface for configuring the anti-keylogger system settings, viewing alerts, and accessing logs. The interface should provide clear feedback to users and system administrators about the status of the system and any detected threats.
Testing and Validation: Conduct thorough testing and validation of the system to ensure it performs as intended under different scenarios and conditions. This includes testing for accuracy of detection algorithms, performance under heavy loads, and resilience to attacks.
Monitoring and Maintenance: Implement monitoring tools to continuously monitor the health and performance of the system in real-time. Additionally, establish regular maintenance procedures to address software updates, bug fixes, and security patches.
Documentation and Training: Provide comprehensive documentation and training materials for users and system administrators to understand how to effectively use and maintain the anti-keylogger system. This includes user manuals, troubleshooting guides, and training sessions.</a:t>
            </a:r>
            <a:endParaRPr lang="en-AS"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5" name="Rectangle: Rounded Corners 14">
            <a:extLst>
              <a:ext uri="{FF2B5EF4-FFF2-40B4-BE49-F238E27FC236}">
                <a16:creationId xmlns:a16="http://schemas.microsoft.com/office/drawing/2014/main" id="{98DA9A00-5EBE-4AF4-9AD8-7686A5A1A5C2}"/>
              </a:ext>
            </a:extLst>
          </p:cNvPr>
          <p:cNvSpPr/>
          <p:nvPr/>
        </p:nvSpPr>
        <p:spPr>
          <a:xfrm>
            <a:off x="-5521255" y="6858000"/>
            <a:ext cx="5521255" cy="5123437"/>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AutoNum type="arabicPeriod"/>
            </a:pPr>
            <a:r>
              <a:rPr lang="en-US" sz="1800" b="1" dirty="0">
                <a:solidFill>
                  <a:schemeClr val="bg1"/>
                </a:solidFill>
                <a:latin typeface="Spline sans"/>
                <a:ea typeface="Cambria" panose="02040503050406030204" pitchFamily="18" charset="0"/>
                <a:cs typeface="Times New Roman" panose="02020603050405020304" pitchFamily="18" charset="0"/>
              </a:rPr>
              <a:t>Algorithm Development</a:t>
            </a:r>
          </a:p>
          <a:p>
            <a:pPr algn="ctr"/>
            <a:endParaRPr lang="en-US" sz="1800" b="1" dirty="0">
              <a:solidFill>
                <a:schemeClr val="bg1"/>
              </a:solidFill>
              <a:latin typeface="Spline sans"/>
              <a:ea typeface="Cambria" panose="02040503050406030204" pitchFamily="18" charset="0"/>
              <a:cs typeface="Times New Roman" panose="02020603050405020304" pitchFamily="18" charset="0"/>
            </a:endParaRPr>
          </a:p>
          <a:p>
            <a:pPr marL="285750" indent="-285750">
              <a:buFont typeface="Arial" panose="020B0604020202020204" pitchFamily="34" charset="0"/>
              <a:buChar char="•"/>
            </a:pPr>
            <a:r>
              <a:rPr lang="en-US" sz="1600" dirty="0">
                <a:solidFill>
                  <a:schemeClr val="bg1"/>
                </a:solidFill>
                <a:latin typeface="Cambria" panose="02040503050406030204" pitchFamily="18" charset="0"/>
                <a:ea typeface="Cambria" panose="02040503050406030204" pitchFamily="18" charset="0"/>
                <a:cs typeface="Times New Roman" panose="02020603050405020304" pitchFamily="18" charset="0"/>
              </a:rPr>
              <a:t>Keystroke Monitoring: Develop a program to monitor keystrokes, capturing data in real-time.
Detection Algorithms: Implement various detection algorithms, such as anomaly detection, pattern recognition, or machine learning models, to identify suspicious keystroke behavior.
Signature-based Detection: Create a database of known keylogger signatures and develop algorithms to compare recorded keystrokes against this database.
Behavior-based Detection: Train machine learning models to recognize normal typing behavior and detect deviations that may indicate the presence of a keylogger.
Real-time Analysis: Perform real-time analysis of keystrokes using the implemented algorithms to quickly detect and respond to potential threats.</a:t>
            </a:r>
            <a:endParaRPr lang="en-US" sz="1600" dirty="0">
              <a:solidFill>
                <a:schemeClr val="bg1"/>
              </a:solidFill>
              <a:effectLst/>
              <a:latin typeface="Cambria" panose="02040503050406030204" pitchFamily="18" charset="0"/>
              <a:ea typeface="Cambria" panose="02040503050406030204" pitchFamily="18" charset="0"/>
              <a:cs typeface="Times New Roman" panose="02020603050405020304" pitchFamily="18" charset="0"/>
            </a:endParaRPr>
          </a:p>
        </p:txBody>
      </p:sp>
      <p:sp>
        <p:nvSpPr>
          <p:cNvPr id="16" name="Rectangle: Rounded Corners 15">
            <a:extLst>
              <a:ext uri="{FF2B5EF4-FFF2-40B4-BE49-F238E27FC236}">
                <a16:creationId xmlns:a16="http://schemas.microsoft.com/office/drawing/2014/main" id="{B3F56BE1-1965-4BAA-B5E4-E164D22CBF79}"/>
              </a:ext>
            </a:extLst>
          </p:cNvPr>
          <p:cNvSpPr/>
          <p:nvPr/>
        </p:nvSpPr>
        <p:spPr>
          <a:xfrm>
            <a:off x="12192000" y="6858000"/>
            <a:ext cx="5635555" cy="5123437"/>
          </a:xfrm>
          <a:prstGeom prst="round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75000"/>
                    <a:lumOff val="25000"/>
                  </a:schemeClr>
                </a:solidFill>
                <a:latin typeface="Spline sans"/>
                <a:ea typeface="Cambria" panose="02040503050406030204" pitchFamily="18" charset="0"/>
                <a:cs typeface="Times New Roman" panose="02020603050405020304" pitchFamily="18" charset="0"/>
              </a:rPr>
              <a:t>2. Deployment</a:t>
            </a:r>
          </a:p>
          <a:p>
            <a:pPr algn="ctr"/>
            <a:endParaRPr lang="en-US" b="1" dirty="0">
              <a:solidFill>
                <a:schemeClr val="tx1">
                  <a:lumMod val="75000"/>
                  <a:lumOff val="25000"/>
                </a:schemeClr>
              </a:solidFill>
              <a:latin typeface="Spline sans"/>
              <a:ea typeface="Cambria" panose="02040503050406030204" pitchFamily="18" charset="0"/>
              <a:cs typeface="Times New Roman" panose="02020603050405020304" pitchFamily="18" charset="0"/>
            </a:endParaRPr>
          </a:p>
          <a:p>
            <a:pPr marL="285750" indent="-285750">
              <a:buFont typeface="Arial" panose="020B0604020202020204" pitchFamily="34" charset="0"/>
              <a:buChar char="•"/>
            </a:pPr>
            <a:r>
              <a:rPr lang="en-US" sz="1600" dirty="0">
                <a:solidFill>
                  <a:schemeClr val="tx1">
                    <a:lumMod val="75000"/>
                    <a:lumOff val="25000"/>
                  </a:schemeClr>
                </a:solidFill>
                <a:latin typeface="Cambria" panose="02040503050406030204" pitchFamily="18" charset="0"/>
                <a:ea typeface="Cambria" panose="02040503050406030204" pitchFamily="18" charset="0"/>
                <a:cs typeface="Times New Roman" panose="02020603050405020304" pitchFamily="18" charset="0"/>
              </a:rPr>
              <a:t>Software Package: Package the anti-keylogger system into a deployable software package, including all necessary components and dependencies.
Installation: Develop installation scripts or guides to facilitate the deployment process on target systems.
Configuration: Allow for configuration options to customize the behavior of the anti-keylogger system according to user preferences or organizational requirements.
Integration: Integrate the system seamlessly into the target environment, ensuring compatibility with existing software and systems.
Testing: Conduct thorough testing of the deployed system to verify its functionality and performance in real-world scenarios.
Rollout: Deploy the anti-keylogger system across the desired endpoints, such as individual computers, servers, or network gateways.</a:t>
            </a:r>
            <a:endParaRPr lang="en-AS" sz="1600" dirty="0">
              <a:solidFill>
                <a:schemeClr val="tx1">
                  <a:lumMod val="75000"/>
                  <a:lumOff val="25000"/>
                </a:schemeClr>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436334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431DA6B-0154-4193-B180-80C3A8A71414}"/>
              </a:ext>
            </a:extLst>
          </p:cNvPr>
          <p:cNvSpPr/>
          <p:nvPr/>
        </p:nvSpPr>
        <p:spPr>
          <a:xfrm>
            <a:off x="581192" y="-19735672"/>
            <a:ext cx="4204138" cy="4529958"/>
          </a:xfrm>
          <a:prstGeom prst="roundRect">
            <a:avLst>
              <a:gd name="adj" fmla="val 22167"/>
            </a:avLst>
          </a:pr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rgbClr val="0F0F0F"/>
                </a:solidFill>
                <a:latin typeface="Cambria" panose="02040503050406030204" pitchFamily="18" charset="0"/>
                <a:ea typeface="Cambria" panose="02040503050406030204" pitchFamily="18" charset="0"/>
                <a:cs typeface="Times New Roman" panose="02020603050405020304" pitchFamily="18" charset="0"/>
              </a:rPr>
              <a:t> 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endParaRPr lang="en-IN" dirty="0">
              <a:latin typeface="Cambria" panose="0204050305040603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81C4A2B8-5A5A-4855-9908-1D43BD4ED053}"/>
              </a:ext>
            </a:extLst>
          </p:cNvPr>
          <p:cNvSpPr txBox="1"/>
          <p:nvPr/>
        </p:nvSpPr>
        <p:spPr>
          <a:xfrm>
            <a:off x="3689131" y="-21103864"/>
            <a:ext cx="4813737" cy="707886"/>
          </a:xfrm>
          <a:prstGeom prst="rect">
            <a:avLst/>
          </a:prstGeom>
          <a:noFill/>
        </p:spPr>
        <p:txBody>
          <a:bodyPr wrap="square">
            <a:spAutoFit/>
          </a:bodyPr>
          <a:lstStyle/>
          <a:p>
            <a:r>
              <a:rPr lang="en-US" sz="4000" dirty="0">
                <a:latin typeface="Aharoni" panose="02010803020104030203" pitchFamily="2" charset="-79"/>
                <a:cs typeface="Aharoni" panose="02010803020104030203" pitchFamily="2" charset="-79"/>
              </a:rPr>
              <a:t>Problem Statement</a:t>
            </a:r>
            <a:endParaRPr lang="en-IN" sz="4000" dirty="0">
              <a:latin typeface="Aharoni" panose="02010803020104030203" pitchFamily="2" charset="-79"/>
              <a:cs typeface="Aharoni" panose="02010803020104030203" pitchFamily="2" charset="-79"/>
            </a:endParaRPr>
          </a:p>
        </p:txBody>
      </p:sp>
      <p:sp>
        <p:nvSpPr>
          <p:cNvPr id="10" name="TextBox 9">
            <a:extLst>
              <a:ext uri="{FF2B5EF4-FFF2-40B4-BE49-F238E27FC236}">
                <a16:creationId xmlns:a16="http://schemas.microsoft.com/office/drawing/2014/main" id="{9103B5FB-401D-4269-A5FF-1C0013298DD7}"/>
              </a:ext>
            </a:extLst>
          </p:cNvPr>
          <p:cNvSpPr txBox="1"/>
          <p:nvPr/>
        </p:nvSpPr>
        <p:spPr>
          <a:xfrm>
            <a:off x="3768615" y="-13779902"/>
            <a:ext cx="4654770" cy="707886"/>
          </a:xfrm>
          <a:prstGeom prst="rect">
            <a:avLst/>
          </a:prstGeom>
          <a:noFill/>
        </p:spPr>
        <p:txBody>
          <a:bodyPr wrap="square">
            <a:spAutoFit/>
          </a:bodyPr>
          <a:lstStyle/>
          <a:p>
            <a:r>
              <a:rPr lang="en-US" sz="4000" dirty="0">
                <a:solidFill>
                  <a:schemeClr val="bg1"/>
                </a:solidFill>
                <a:latin typeface="Aharoni" panose="02010803020104030203" pitchFamily="2" charset="-79"/>
                <a:cs typeface="Aharoni" panose="02010803020104030203" pitchFamily="2" charset="-79"/>
              </a:rPr>
              <a:t>Proposed Solution</a:t>
            </a:r>
            <a:endParaRPr lang="en-IN" sz="4000" dirty="0">
              <a:solidFill>
                <a:schemeClr val="bg1"/>
              </a:solidFill>
              <a:latin typeface="Aharoni" panose="02010803020104030203" pitchFamily="2" charset="-79"/>
              <a:cs typeface="Aharoni" panose="02010803020104030203" pitchFamily="2" charset="-79"/>
            </a:endParaRPr>
          </a:p>
        </p:txBody>
      </p:sp>
      <p:sp>
        <p:nvSpPr>
          <p:cNvPr id="4" name="Rectangle: Rounded Corners 3">
            <a:extLst>
              <a:ext uri="{FF2B5EF4-FFF2-40B4-BE49-F238E27FC236}">
                <a16:creationId xmlns:a16="http://schemas.microsoft.com/office/drawing/2014/main" id="{860EDA8D-B292-44D7-B50A-B274A2F3571B}"/>
              </a:ext>
            </a:extLst>
          </p:cNvPr>
          <p:cNvSpPr/>
          <p:nvPr/>
        </p:nvSpPr>
        <p:spPr>
          <a:xfrm>
            <a:off x="2135162" y="-12422097"/>
            <a:ext cx="7921676" cy="4645574"/>
          </a:xfrm>
          <a:prstGeom prst="round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Monitoring keystrokes: Develop a program to monitor keystrokes on the user’s computer. This program should run in the background and record all keystrokes made by the user.</a:t>
            </a:r>
          </a:p>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2. Detection algorithms: Implement algorithms to detect patterns or anomalies in keystroke behavior that may indicate the presence of a keylogger. This could include detecting unusually fast typing, unexpected pauses, or the presence of certain key combinations often used by keyloggers.
3. Signature-based detection: Create a database of known keylogger signatures or behavior patterns. Compare the recorded keystrokes against this database to identify any matches.
4. Behavior-based detection: Train machine learning models to recognize normal typing behavior and distinguish it from potentially malicious keystroke activity. This could involve analyzing factors such as typing speed, rhythm, and frequency of mistakes.
5. Real-time analysis: Perform real-time analysis of keystrokes to quickly identify and respond to potential keylogger threats.
6. Alert mechanisms: Implement alert mechanisms to notify the user or system administrator when suspicious keystroke activity is detected. This could include sending email alerts, displaying pop-up notifications, or logging events to a centralized monitoring system.
7.Preventive measures: Integrate preventive measures such as encryption of keystrokes or virtual keyboards to mitigate the risk of keyloggers capturing sensitive information.
8. Regular updates: Continuously update the anti-keylogger system to adapt to new threats and improve detection capabilities based on evolving attack techniques.</a:t>
            </a:r>
            <a:endParaRPr lang="en-IN"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89E77E38-7203-4338-8CB5-B8BECC4ECDCB}"/>
              </a:ext>
            </a:extLst>
          </p:cNvPr>
          <p:cNvSpPr txBox="1"/>
          <p:nvPr/>
        </p:nvSpPr>
        <p:spPr>
          <a:xfrm>
            <a:off x="5181600" y="3953933"/>
            <a:ext cx="1828800" cy="215444"/>
          </a:xfrm>
          <a:prstGeom prst="rect">
            <a:avLst/>
          </a:prstGeom>
          <a:noFill/>
        </p:spPr>
        <p:txBody>
          <a:bodyPr wrap="square" rtlCol="0">
            <a:spAutoFit/>
          </a:bodyPr>
          <a:lstStyle/>
          <a:p>
            <a:pPr algn="l"/>
            <a:endParaRPr lang="en-US" sz="800" dirty="0">
              <a:solidFill>
                <a:schemeClr val="bg1"/>
              </a:solidFill>
            </a:endParaRPr>
          </a:p>
        </p:txBody>
      </p:sp>
      <p:sp>
        <p:nvSpPr>
          <p:cNvPr id="13" name="TextBox 12">
            <a:extLst>
              <a:ext uri="{FF2B5EF4-FFF2-40B4-BE49-F238E27FC236}">
                <a16:creationId xmlns:a16="http://schemas.microsoft.com/office/drawing/2014/main" id="{96FC502A-147D-4D13-AB8F-9B95C7B3ACC8}"/>
              </a:ext>
            </a:extLst>
          </p:cNvPr>
          <p:cNvSpPr txBox="1"/>
          <p:nvPr/>
        </p:nvSpPr>
        <p:spPr>
          <a:xfrm>
            <a:off x="3819853" y="-6692832"/>
            <a:ext cx="4603532" cy="707886"/>
          </a:xfrm>
          <a:prstGeom prst="rect">
            <a:avLst/>
          </a:prstGeom>
          <a:noFill/>
        </p:spPr>
        <p:txBody>
          <a:bodyPr wrap="square">
            <a:spAutoFit/>
          </a:bodyPr>
          <a:lstStyle/>
          <a:p>
            <a:r>
              <a:rPr lang="en-US" sz="4000" b="1" dirty="0">
                <a:solidFill>
                  <a:schemeClr val="bg1"/>
                </a:solidFill>
                <a:latin typeface="Aharoni" panose="02010803020104030203" pitchFamily="2" charset="-79"/>
                <a:ea typeface="+mj-lt"/>
                <a:cs typeface="Aharoni" panose="02010803020104030203" pitchFamily="2" charset="-79"/>
              </a:rPr>
              <a:t>System  Approach</a:t>
            </a:r>
            <a:endParaRPr lang="en-IN" sz="4000" dirty="0"/>
          </a:p>
        </p:txBody>
      </p:sp>
      <p:sp>
        <p:nvSpPr>
          <p:cNvPr id="5" name="Rectangle: Rounded Corners 4">
            <a:extLst>
              <a:ext uri="{FF2B5EF4-FFF2-40B4-BE49-F238E27FC236}">
                <a16:creationId xmlns:a16="http://schemas.microsoft.com/office/drawing/2014/main" id="{868C7595-B73B-4965-BAB1-E3F1F634870D}"/>
              </a:ext>
            </a:extLst>
          </p:cNvPr>
          <p:cNvSpPr/>
          <p:nvPr/>
        </p:nvSpPr>
        <p:spPr>
          <a:xfrm>
            <a:off x="316641" y="-5515515"/>
            <a:ext cx="5521255" cy="5000643"/>
          </a:xfrm>
          <a:prstGeom prst="round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System Architecture: Design the overall architecture of the anti-keylogger system, including the different modules or components involved, such as keystroke monitoring, detection algorithms, alert mechanisms, and preventive measures.
Component Integration: Ensure seamless integration between the different components of the system to allow for efficient data flow and communication. This may involve designing APIs or interfaces for inter-component communication.
Scalability and Performance: Consider scalability and performance requirements to accommodate varying workloads and ensure the system can handle large volumes of keystroke data efficiently.
Security Considerations: Implement robust security measures throughout the system to protect sensitive data and prevent unauthorized access. This includes encryption of stored keystroke data, secure communication protocols, and access controls.</a:t>
            </a:r>
            <a:endParaRPr lang="en-IN"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4" name="Rectangle: Rounded Corners 13">
            <a:extLst>
              <a:ext uri="{FF2B5EF4-FFF2-40B4-BE49-F238E27FC236}">
                <a16:creationId xmlns:a16="http://schemas.microsoft.com/office/drawing/2014/main" id="{347B74B2-9E6B-4370-97CE-5A944E17AE97}"/>
              </a:ext>
            </a:extLst>
          </p:cNvPr>
          <p:cNvSpPr/>
          <p:nvPr/>
        </p:nvSpPr>
        <p:spPr>
          <a:xfrm>
            <a:off x="6329468" y="-5490651"/>
            <a:ext cx="5635555" cy="4960145"/>
          </a:xfrm>
          <a:prstGeom prst="round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User Interface: Develop a user-friendly interface for configuring the anti-keylogger system settings, viewing alerts, and accessing logs. The interface should provide clear feedback to users and system administrators about the status of the system and any detected threats.
Testing and Validation: Conduct thorough testing and validation of the system to ensure it performs as intended under different scenarios and conditions. This includes testing for accuracy of detection algorithms, performance under heavy loads, and resilience to attacks.
Monitoring and Maintenance: Implement monitoring tools to continuously monitor the health and performance of the system in real-time. Additionally, establish regular maintenance procedures to address software updates, bug fixes, and security patches.
Documentation and Training: Provide comprehensive documentation and training materials for users and system administrators to understand how to effectively use and maintain the anti-keylogger system. This includes user manuals, troubleshooting guides, and training sessions.</a:t>
            </a:r>
            <a:endParaRPr lang="en-AS"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3" name="Rectangle: Rounded Corners 2">
            <a:extLst>
              <a:ext uri="{FF2B5EF4-FFF2-40B4-BE49-F238E27FC236}">
                <a16:creationId xmlns:a16="http://schemas.microsoft.com/office/drawing/2014/main" id="{C5036568-F0EB-4AE2-B42C-2B6CB812600E}"/>
              </a:ext>
            </a:extLst>
          </p:cNvPr>
          <p:cNvSpPr/>
          <p:nvPr/>
        </p:nvSpPr>
        <p:spPr>
          <a:xfrm>
            <a:off x="316641" y="1035625"/>
            <a:ext cx="5521255" cy="5123437"/>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AutoNum type="arabicPeriod"/>
            </a:pPr>
            <a:r>
              <a:rPr lang="en-US" sz="1800" b="1" dirty="0">
                <a:solidFill>
                  <a:schemeClr val="bg1"/>
                </a:solidFill>
                <a:latin typeface="Spline sans"/>
                <a:ea typeface="Cambria" panose="02040503050406030204" pitchFamily="18" charset="0"/>
                <a:cs typeface="Times New Roman" panose="02020603050405020304" pitchFamily="18" charset="0"/>
              </a:rPr>
              <a:t>Algorithm Development</a:t>
            </a:r>
          </a:p>
          <a:p>
            <a:pPr algn="ctr"/>
            <a:endParaRPr lang="en-US" sz="1800" b="1" dirty="0">
              <a:solidFill>
                <a:schemeClr val="bg1"/>
              </a:solidFill>
              <a:latin typeface="Spline sans"/>
              <a:ea typeface="Cambria" panose="02040503050406030204" pitchFamily="18" charset="0"/>
              <a:cs typeface="Times New Roman" panose="02020603050405020304" pitchFamily="18" charset="0"/>
            </a:endParaRPr>
          </a:p>
          <a:p>
            <a:pPr marL="285750" indent="-285750">
              <a:buFont typeface="Arial" panose="020B0604020202020204" pitchFamily="34" charset="0"/>
              <a:buChar char="•"/>
            </a:pPr>
            <a:r>
              <a:rPr lang="en-US" sz="1600" dirty="0">
                <a:solidFill>
                  <a:schemeClr val="bg1"/>
                </a:solidFill>
                <a:latin typeface="Cambria" panose="02040503050406030204" pitchFamily="18" charset="0"/>
                <a:ea typeface="Cambria" panose="02040503050406030204" pitchFamily="18" charset="0"/>
                <a:cs typeface="Times New Roman" panose="02020603050405020304" pitchFamily="18" charset="0"/>
              </a:rPr>
              <a:t>Keystroke Monitoring: Develop a program to monitor keystrokes, capturing data in real-time.
Detection Algorithms: Implement various detection algorithms, such as anomaly detection, pattern recognition, or machine learning models, to identify suspicious keystroke behavior.
Signature-based Detection: Create a database of known keylogger signatures and develop algorithms to compare recorded keystrokes against this database.
Behavior-based Detection: Train machine learning models to recognize normal typing behavior and detect deviations that may indicate the presence of a keylogger.
Real-time Analysis: Perform real-time analysis of keystrokes using the implemented algorithms to quickly detect and respond to potential threats.</a:t>
            </a:r>
            <a:endParaRPr lang="en-US" sz="1600" dirty="0">
              <a:solidFill>
                <a:schemeClr val="bg1"/>
              </a:solidFill>
              <a:effectLst/>
              <a:latin typeface="Cambria" panose="02040503050406030204" pitchFamily="18" charset="0"/>
              <a:ea typeface="Cambria" panose="02040503050406030204" pitchFamily="18" charset="0"/>
              <a:cs typeface="Times New Roman" panose="02020603050405020304" pitchFamily="18" charset="0"/>
            </a:endParaRPr>
          </a:p>
        </p:txBody>
      </p:sp>
      <p:sp>
        <p:nvSpPr>
          <p:cNvPr id="15" name="Rectangle: Rounded Corners 14">
            <a:extLst>
              <a:ext uri="{FF2B5EF4-FFF2-40B4-BE49-F238E27FC236}">
                <a16:creationId xmlns:a16="http://schemas.microsoft.com/office/drawing/2014/main" id="{97868391-8C51-47C0-B5C8-76B97BC53D31}"/>
              </a:ext>
            </a:extLst>
          </p:cNvPr>
          <p:cNvSpPr/>
          <p:nvPr/>
        </p:nvSpPr>
        <p:spPr>
          <a:xfrm>
            <a:off x="6239804" y="1035624"/>
            <a:ext cx="5635555" cy="5123437"/>
          </a:xfrm>
          <a:prstGeom prst="round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75000"/>
                    <a:lumOff val="25000"/>
                  </a:schemeClr>
                </a:solidFill>
                <a:latin typeface="Spline sans"/>
                <a:ea typeface="Cambria" panose="02040503050406030204" pitchFamily="18" charset="0"/>
                <a:cs typeface="Times New Roman" panose="02020603050405020304" pitchFamily="18" charset="0"/>
              </a:rPr>
              <a:t>2. Deployment</a:t>
            </a:r>
          </a:p>
          <a:p>
            <a:pPr algn="ctr"/>
            <a:endParaRPr lang="en-US" b="1" dirty="0">
              <a:solidFill>
                <a:schemeClr val="tx1">
                  <a:lumMod val="75000"/>
                  <a:lumOff val="25000"/>
                </a:schemeClr>
              </a:solidFill>
              <a:latin typeface="Spline sans"/>
              <a:ea typeface="Cambria" panose="02040503050406030204" pitchFamily="18" charset="0"/>
              <a:cs typeface="Times New Roman" panose="02020603050405020304" pitchFamily="18" charset="0"/>
            </a:endParaRPr>
          </a:p>
          <a:p>
            <a:pPr marL="285750" indent="-285750">
              <a:buFont typeface="Arial" panose="020B0604020202020204" pitchFamily="34" charset="0"/>
              <a:buChar char="•"/>
            </a:pPr>
            <a:r>
              <a:rPr lang="en-US" sz="1600" dirty="0">
                <a:solidFill>
                  <a:schemeClr val="tx1">
                    <a:lumMod val="75000"/>
                    <a:lumOff val="25000"/>
                  </a:schemeClr>
                </a:solidFill>
                <a:latin typeface="Cambria" panose="02040503050406030204" pitchFamily="18" charset="0"/>
                <a:ea typeface="Cambria" panose="02040503050406030204" pitchFamily="18" charset="0"/>
                <a:cs typeface="Times New Roman" panose="02020603050405020304" pitchFamily="18" charset="0"/>
              </a:rPr>
              <a:t>Software Package: Package the anti-keylogger system into a deployable software package, including all necessary components and dependencies.
Installation: Develop installation scripts or guides to facilitate the deployment process on target systems.
Configuration: Allow for configuration options to customize the behavior of the anti-keylogger system according to user preferences or organizational requirements.
Integration: Integrate the system seamlessly into the target environment, ensuring compatibility with existing software and systems.
Testing: Conduct thorough testing of the deployed system to verify its functionality and performance in real-world scenarios.
Rollout: Deploy the anti-keylogger system across the desired endpoints, such as individual computers, servers, or network gateways.</a:t>
            </a:r>
            <a:endParaRPr lang="en-AS" sz="1600" dirty="0">
              <a:solidFill>
                <a:schemeClr val="tx1">
                  <a:lumMod val="75000"/>
                  <a:lumOff val="25000"/>
                </a:schemeClr>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03D9534D-DA93-4EA4-A7CF-200CEF1584DA}"/>
              </a:ext>
            </a:extLst>
          </p:cNvPr>
          <p:cNvSpPr txBox="1"/>
          <p:nvPr/>
        </p:nvSpPr>
        <p:spPr>
          <a:xfrm>
            <a:off x="3360991" y="206564"/>
            <a:ext cx="5521255" cy="646331"/>
          </a:xfrm>
          <a:prstGeom prst="rect">
            <a:avLst/>
          </a:prstGeom>
          <a:noFill/>
        </p:spPr>
        <p:txBody>
          <a:bodyPr wrap="square">
            <a:spAutoFit/>
          </a:bodyPr>
          <a:lstStyle/>
          <a:p>
            <a:r>
              <a:rPr lang="en-US" sz="3600" b="1" dirty="0">
                <a:solidFill>
                  <a:srgbClr val="FFFF00"/>
                </a:solidFill>
                <a:latin typeface="Aharoni" panose="02010803020104030203" pitchFamily="2" charset="-79"/>
                <a:ea typeface="+mj-lt"/>
                <a:cs typeface="Aharoni" panose="02010803020104030203" pitchFamily="2" charset="-79"/>
              </a:rPr>
              <a:t>Algorithm &amp; Deployment</a:t>
            </a:r>
            <a:endParaRPr lang="en-IN" sz="3600" dirty="0">
              <a:solidFill>
                <a:srgbClr val="FFFF00"/>
              </a:solidFill>
              <a:latin typeface="Aharoni" panose="02010803020104030203" pitchFamily="2" charset="-79"/>
              <a:cs typeface="Aharoni" panose="02010803020104030203" pitchFamily="2" charset="-79"/>
            </a:endParaRPr>
          </a:p>
        </p:txBody>
      </p:sp>
      <p:sp>
        <p:nvSpPr>
          <p:cNvPr id="9" name="Rectangle: Rounded Corners 8">
            <a:extLst>
              <a:ext uri="{FF2B5EF4-FFF2-40B4-BE49-F238E27FC236}">
                <a16:creationId xmlns:a16="http://schemas.microsoft.com/office/drawing/2014/main" id="{62A3A5FF-466C-4267-9380-8583F90F2656}"/>
              </a:ext>
            </a:extLst>
          </p:cNvPr>
          <p:cNvSpPr/>
          <p:nvPr/>
        </p:nvSpPr>
        <p:spPr>
          <a:xfrm>
            <a:off x="1644868" y="6316716"/>
            <a:ext cx="8902262" cy="420414"/>
          </a:xfrm>
          <a:prstGeom prst="roundRect">
            <a:avLst>
              <a:gd name="adj" fmla="val 50000"/>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16FF3D5E-4A76-4093-8948-F4AABE67A904}"/>
              </a:ext>
            </a:extLst>
          </p:cNvPr>
          <p:cNvSpPr/>
          <p:nvPr/>
        </p:nvSpPr>
        <p:spPr>
          <a:xfrm>
            <a:off x="2825022" y="6316716"/>
            <a:ext cx="475229" cy="42041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4047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431DA6B-0154-4193-B180-80C3A8A71414}"/>
              </a:ext>
            </a:extLst>
          </p:cNvPr>
          <p:cNvSpPr/>
          <p:nvPr/>
        </p:nvSpPr>
        <p:spPr>
          <a:xfrm>
            <a:off x="581192" y="-19735672"/>
            <a:ext cx="4204138" cy="4529958"/>
          </a:xfrm>
          <a:prstGeom prst="roundRect">
            <a:avLst>
              <a:gd name="adj" fmla="val 22167"/>
            </a:avLst>
          </a:pr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rgbClr val="0F0F0F"/>
                </a:solidFill>
                <a:latin typeface="Cambria" panose="02040503050406030204" pitchFamily="18" charset="0"/>
                <a:ea typeface="Cambria" panose="02040503050406030204" pitchFamily="18" charset="0"/>
                <a:cs typeface="Times New Roman" panose="02020603050405020304" pitchFamily="18" charset="0"/>
              </a:rPr>
              <a:t> 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endParaRPr lang="en-IN" dirty="0">
              <a:latin typeface="Cambria" panose="0204050305040603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81C4A2B8-5A5A-4855-9908-1D43BD4ED053}"/>
              </a:ext>
            </a:extLst>
          </p:cNvPr>
          <p:cNvSpPr txBox="1"/>
          <p:nvPr/>
        </p:nvSpPr>
        <p:spPr>
          <a:xfrm>
            <a:off x="3689131" y="-21103864"/>
            <a:ext cx="4813737" cy="707886"/>
          </a:xfrm>
          <a:prstGeom prst="rect">
            <a:avLst/>
          </a:prstGeom>
          <a:noFill/>
        </p:spPr>
        <p:txBody>
          <a:bodyPr wrap="square">
            <a:spAutoFit/>
          </a:bodyPr>
          <a:lstStyle/>
          <a:p>
            <a:r>
              <a:rPr lang="en-US" sz="4000" dirty="0">
                <a:latin typeface="Aharoni" panose="02010803020104030203" pitchFamily="2" charset="-79"/>
                <a:cs typeface="Aharoni" panose="02010803020104030203" pitchFamily="2" charset="-79"/>
              </a:rPr>
              <a:t>Problem Statement</a:t>
            </a:r>
            <a:endParaRPr lang="en-IN" sz="4000" dirty="0">
              <a:latin typeface="Aharoni" panose="02010803020104030203" pitchFamily="2" charset="-79"/>
              <a:cs typeface="Aharoni" panose="02010803020104030203" pitchFamily="2" charset="-79"/>
            </a:endParaRPr>
          </a:p>
        </p:txBody>
      </p:sp>
      <p:sp>
        <p:nvSpPr>
          <p:cNvPr id="10" name="TextBox 9">
            <a:extLst>
              <a:ext uri="{FF2B5EF4-FFF2-40B4-BE49-F238E27FC236}">
                <a16:creationId xmlns:a16="http://schemas.microsoft.com/office/drawing/2014/main" id="{9103B5FB-401D-4269-A5FF-1C0013298DD7}"/>
              </a:ext>
            </a:extLst>
          </p:cNvPr>
          <p:cNvSpPr txBox="1"/>
          <p:nvPr/>
        </p:nvSpPr>
        <p:spPr>
          <a:xfrm>
            <a:off x="3768615" y="-13779902"/>
            <a:ext cx="4654770" cy="707886"/>
          </a:xfrm>
          <a:prstGeom prst="rect">
            <a:avLst/>
          </a:prstGeom>
          <a:noFill/>
        </p:spPr>
        <p:txBody>
          <a:bodyPr wrap="square">
            <a:spAutoFit/>
          </a:bodyPr>
          <a:lstStyle/>
          <a:p>
            <a:r>
              <a:rPr lang="en-US" sz="4000" dirty="0">
                <a:solidFill>
                  <a:schemeClr val="bg1"/>
                </a:solidFill>
                <a:latin typeface="Aharoni" panose="02010803020104030203" pitchFamily="2" charset="-79"/>
                <a:cs typeface="Aharoni" panose="02010803020104030203" pitchFamily="2" charset="-79"/>
              </a:rPr>
              <a:t>Proposed Solution</a:t>
            </a:r>
            <a:endParaRPr lang="en-IN" sz="4000" dirty="0">
              <a:solidFill>
                <a:schemeClr val="bg1"/>
              </a:solidFill>
              <a:latin typeface="Aharoni" panose="02010803020104030203" pitchFamily="2" charset="-79"/>
              <a:cs typeface="Aharoni" panose="02010803020104030203" pitchFamily="2" charset="-79"/>
            </a:endParaRPr>
          </a:p>
        </p:txBody>
      </p:sp>
      <p:sp>
        <p:nvSpPr>
          <p:cNvPr id="4" name="Rectangle: Rounded Corners 3">
            <a:extLst>
              <a:ext uri="{FF2B5EF4-FFF2-40B4-BE49-F238E27FC236}">
                <a16:creationId xmlns:a16="http://schemas.microsoft.com/office/drawing/2014/main" id="{860EDA8D-B292-44D7-B50A-B274A2F3571B}"/>
              </a:ext>
            </a:extLst>
          </p:cNvPr>
          <p:cNvSpPr/>
          <p:nvPr/>
        </p:nvSpPr>
        <p:spPr>
          <a:xfrm>
            <a:off x="2135162" y="-12422097"/>
            <a:ext cx="7921676" cy="4645574"/>
          </a:xfrm>
          <a:prstGeom prst="round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Monitoring keystrokes: Develop a program to monitor keystrokes on the user’s computer. This program should run in the background and record all keystrokes made by the user.</a:t>
            </a:r>
          </a:p>
          <a:p>
            <a:pPr marL="342900" indent="-342900">
              <a:buAutoNum type="arabicPeriod"/>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2. Detection algorithms: Implement algorithms to detect patterns or anomalies in keystroke behavior that may indicate the presence of a keylogger. This could include detecting unusually fast typing, unexpected pauses, or the presence of certain key combinations often used by keyloggers.
3. Signature-based detection: Create a database of known keylogger signatures or behavior patterns. Compare the recorded keystrokes against this database to identify any matches.
4. Behavior-based detection: Train machine learning models to recognize normal typing behavior and distinguish it from potentially malicious keystroke activity. This could involve analyzing factors such as typing speed, rhythm, and frequency of mistakes.
5. Real-time analysis: Perform real-time analysis of keystrokes to quickly identify and respond to potential keylogger threats.
6. Alert mechanisms: Implement alert mechanisms to notify the user or system administrator when suspicious keystroke activity is detected. This could include sending email alerts, displaying pop-up notifications, or logging events to a centralized monitoring system.
7.Preventive measures: Integrate preventive measures such as encryption of keystrokes or virtual keyboards to mitigate the risk of keyloggers capturing sensitive information.
8. Regular updates: Continuously update the anti-keylogger system to adapt to new threats and improve detection capabilities based on evolving attack techniques.</a:t>
            </a:r>
            <a:endParaRPr lang="en-IN"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89E77E38-7203-4338-8CB5-B8BECC4ECDCB}"/>
              </a:ext>
            </a:extLst>
          </p:cNvPr>
          <p:cNvSpPr txBox="1"/>
          <p:nvPr/>
        </p:nvSpPr>
        <p:spPr>
          <a:xfrm>
            <a:off x="5181600" y="3953933"/>
            <a:ext cx="1828800" cy="215444"/>
          </a:xfrm>
          <a:prstGeom prst="rect">
            <a:avLst/>
          </a:prstGeom>
          <a:noFill/>
        </p:spPr>
        <p:txBody>
          <a:bodyPr wrap="square" rtlCol="0">
            <a:spAutoFit/>
          </a:bodyPr>
          <a:lstStyle/>
          <a:p>
            <a:pPr algn="l"/>
            <a:endParaRPr lang="en-US" sz="800" dirty="0">
              <a:solidFill>
                <a:schemeClr val="bg1"/>
              </a:solidFill>
            </a:endParaRPr>
          </a:p>
        </p:txBody>
      </p:sp>
      <p:sp>
        <p:nvSpPr>
          <p:cNvPr id="13" name="TextBox 12">
            <a:extLst>
              <a:ext uri="{FF2B5EF4-FFF2-40B4-BE49-F238E27FC236}">
                <a16:creationId xmlns:a16="http://schemas.microsoft.com/office/drawing/2014/main" id="{96FC502A-147D-4D13-AB8F-9B95C7B3ACC8}"/>
              </a:ext>
            </a:extLst>
          </p:cNvPr>
          <p:cNvSpPr txBox="1"/>
          <p:nvPr/>
        </p:nvSpPr>
        <p:spPr>
          <a:xfrm>
            <a:off x="3819853" y="-6692832"/>
            <a:ext cx="4603532" cy="707886"/>
          </a:xfrm>
          <a:prstGeom prst="rect">
            <a:avLst/>
          </a:prstGeom>
          <a:noFill/>
        </p:spPr>
        <p:txBody>
          <a:bodyPr wrap="square">
            <a:spAutoFit/>
          </a:bodyPr>
          <a:lstStyle/>
          <a:p>
            <a:r>
              <a:rPr lang="en-US" sz="4000" b="1" dirty="0">
                <a:solidFill>
                  <a:schemeClr val="bg1"/>
                </a:solidFill>
                <a:latin typeface="Aharoni" panose="02010803020104030203" pitchFamily="2" charset="-79"/>
                <a:ea typeface="+mj-lt"/>
                <a:cs typeface="Aharoni" panose="02010803020104030203" pitchFamily="2" charset="-79"/>
              </a:rPr>
              <a:t>System  Approach</a:t>
            </a:r>
            <a:endParaRPr lang="en-IN" sz="4000" dirty="0"/>
          </a:p>
        </p:txBody>
      </p:sp>
      <p:sp>
        <p:nvSpPr>
          <p:cNvPr id="5" name="Rectangle: Rounded Corners 4">
            <a:extLst>
              <a:ext uri="{FF2B5EF4-FFF2-40B4-BE49-F238E27FC236}">
                <a16:creationId xmlns:a16="http://schemas.microsoft.com/office/drawing/2014/main" id="{868C7595-B73B-4965-BAB1-E3F1F634870D}"/>
              </a:ext>
            </a:extLst>
          </p:cNvPr>
          <p:cNvSpPr/>
          <p:nvPr/>
        </p:nvSpPr>
        <p:spPr>
          <a:xfrm>
            <a:off x="316641" y="-5515515"/>
            <a:ext cx="5521255" cy="5000643"/>
          </a:xfrm>
          <a:prstGeom prst="round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System Architecture: Design the overall architecture of the anti-keylogger system, including the different modules or components involved, such as keystroke monitoring, detection algorithms, alert mechanisms, and preventive measures.
Component Integration: Ensure seamless integration between the different components of the system to allow for efficient data flow and communication. This may involve designing APIs or interfaces for inter-component communication.
Scalability and Performance: Consider scalability and performance requirements to accommodate varying workloads and ensure the system can handle large volumes of keystroke data efficiently.
Security Considerations: Implement robust security measures throughout the system to protect sensitive data and prevent unauthorized access. This includes encryption of stored keystroke data, secure communication protocols, and access controls.</a:t>
            </a:r>
            <a:endParaRPr lang="en-IN"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4" name="Rectangle: Rounded Corners 13">
            <a:extLst>
              <a:ext uri="{FF2B5EF4-FFF2-40B4-BE49-F238E27FC236}">
                <a16:creationId xmlns:a16="http://schemas.microsoft.com/office/drawing/2014/main" id="{347B74B2-9E6B-4370-97CE-5A944E17AE97}"/>
              </a:ext>
            </a:extLst>
          </p:cNvPr>
          <p:cNvSpPr/>
          <p:nvPr/>
        </p:nvSpPr>
        <p:spPr>
          <a:xfrm>
            <a:off x="6329468" y="-5490651"/>
            <a:ext cx="5635555" cy="4960145"/>
          </a:xfrm>
          <a:prstGeom prst="round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solidFill>
                  <a:schemeClr val="tx1"/>
                </a:solidFill>
                <a:latin typeface="Cambria" panose="02040503050406030204" pitchFamily="18" charset="0"/>
                <a:ea typeface="Cambria" panose="02040503050406030204" pitchFamily="18" charset="0"/>
                <a:cs typeface="Times New Roman" panose="02020603050405020304" pitchFamily="18" charset="0"/>
              </a:rPr>
              <a:t>User Interface: Develop a user-friendly interface for configuring the anti-keylogger system settings, viewing alerts, and accessing logs. The interface should provide clear feedback to users and system administrators about the status of the system and any detected threats.
Testing and Validation: Conduct thorough testing and validation of the system to ensure it performs as intended under different scenarios and conditions. This includes testing for accuracy of detection algorithms, performance under heavy loads, and resilience to attacks.
Monitoring and Maintenance: Implement monitoring tools to continuously monitor the health and performance of the system in real-time. Additionally, establish regular maintenance procedures to address software updates, bug fixes, and security patches.
Documentation and Training: Provide comprehensive documentation and training materials for users and system administrators to understand how to effectively use and maintain the anti-keylogger system. This includes user manuals, troubleshooting guides, and training sessions.</a:t>
            </a:r>
            <a:endParaRPr lang="en-AS" sz="1400" dirty="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3" name="Rectangle: Rounded Corners 2">
            <a:extLst>
              <a:ext uri="{FF2B5EF4-FFF2-40B4-BE49-F238E27FC236}">
                <a16:creationId xmlns:a16="http://schemas.microsoft.com/office/drawing/2014/main" id="{C5036568-F0EB-4AE2-B42C-2B6CB812600E}"/>
              </a:ext>
            </a:extLst>
          </p:cNvPr>
          <p:cNvSpPr/>
          <p:nvPr/>
        </p:nvSpPr>
        <p:spPr>
          <a:xfrm>
            <a:off x="316641" y="1035625"/>
            <a:ext cx="5521255" cy="5123437"/>
          </a:xfrm>
          <a:prstGeom prst="round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AutoNum type="arabicPeriod"/>
            </a:pPr>
            <a:r>
              <a:rPr lang="en-US" sz="1800" b="1" dirty="0">
                <a:solidFill>
                  <a:schemeClr val="tx1">
                    <a:lumMod val="75000"/>
                    <a:lumOff val="25000"/>
                  </a:schemeClr>
                </a:solidFill>
                <a:latin typeface="Spline sans"/>
                <a:ea typeface="Cambria" panose="02040503050406030204" pitchFamily="18" charset="0"/>
                <a:cs typeface="Times New Roman" panose="02020603050405020304" pitchFamily="18" charset="0"/>
              </a:rPr>
              <a:t>Algorithm Development</a:t>
            </a:r>
          </a:p>
          <a:p>
            <a:pPr algn="ctr"/>
            <a:endParaRPr lang="en-US" sz="1800" b="1" dirty="0">
              <a:solidFill>
                <a:schemeClr val="tx1">
                  <a:lumMod val="75000"/>
                  <a:lumOff val="25000"/>
                </a:schemeClr>
              </a:solidFill>
              <a:latin typeface="Spline sans"/>
              <a:ea typeface="Cambria" panose="02040503050406030204" pitchFamily="18" charset="0"/>
              <a:cs typeface="Times New Roman" panose="02020603050405020304" pitchFamily="18" charset="0"/>
            </a:endParaRPr>
          </a:p>
          <a:p>
            <a:pPr marL="285750" indent="-285750">
              <a:buFont typeface="Arial" panose="020B0604020202020204" pitchFamily="34" charset="0"/>
              <a:buChar char="•"/>
            </a:pPr>
            <a:r>
              <a:rPr lang="en-US" sz="1600" dirty="0">
                <a:solidFill>
                  <a:schemeClr val="tx1">
                    <a:lumMod val="75000"/>
                    <a:lumOff val="25000"/>
                  </a:schemeClr>
                </a:solidFill>
                <a:latin typeface="Cambria" panose="02040503050406030204" pitchFamily="18" charset="0"/>
                <a:ea typeface="Cambria" panose="02040503050406030204" pitchFamily="18" charset="0"/>
                <a:cs typeface="Times New Roman" panose="02020603050405020304" pitchFamily="18" charset="0"/>
              </a:rPr>
              <a:t>Keystroke Monitoring: Develop a program to monitor keystrokes, capturing data in real-time.
Detection Algorithms: Implement various detection algorithms, such as anomaly detection, pattern recognition, or machine learning models, to identify suspicious keystroke behavior.
Signature-based Detection: Create a database of known keylogger signatures and develop algorithms to compare recorded keystrokes against this database.
Behavior-based Detection: Train machine learning models to recognize normal typing behavior and detect deviations that may indicate the presence of a keylogger.
Real-time Analysis: Perform real-time analysis of keystrokes using the implemented algorithms to quickly detect and respond to potential threats.</a:t>
            </a:r>
            <a:endParaRPr lang="en-US" sz="1600" dirty="0">
              <a:solidFill>
                <a:schemeClr val="tx1">
                  <a:lumMod val="75000"/>
                  <a:lumOff val="25000"/>
                </a:schemeClr>
              </a:solidFill>
              <a:effectLst/>
              <a:latin typeface="Cambria" panose="02040503050406030204" pitchFamily="18" charset="0"/>
              <a:ea typeface="Cambria" panose="02040503050406030204" pitchFamily="18" charset="0"/>
              <a:cs typeface="Times New Roman" panose="02020603050405020304" pitchFamily="18" charset="0"/>
            </a:endParaRPr>
          </a:p>
        </p:txBody>
      </p:sp>
      <p:sp>
        <p:nvSpPr>
          <p:cNvPr id="15" name="Rectangle: Rounded Corners 14">
            <a:extLst>
              <a:ext uri="{FF2B5EF4-FFF2-40B4-BE49-F238E27FC236}">
                <a16:creationId xmlns:a16="http://schemas.microsoft.com/office/drawing/2014/main" id="{97868391-8C51-47C0-B5C8-76B97BC53D31}"/>
              </a:ext>
            </a:extLst>
          </p:cNvPr>
          <p:cNvSpPr/>
          <p:nvPr/>
        </p:nvSpPr>
        <p:spPr>
          <a:xfrm>
            <a:off x="6239804" y="1035624"/>
            <a:ext cx="5635555" cy="5123437"/>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latin typeface="Spline sans"/>
                <a:ea typeface="Cambria" panose="02040503050406030204" pitchFamily="18" charset="0"/>
                <a:cs typeface="Times New Roman" panose="02020603050405020304" pitchFamily="18" charset="0"/>
              </a:rPr>
              <a:t>2. Deployment</a:t>
            </a:r>
          </a:p>
          <a:p>
            <a:pPr algn="ctr"/>
            <a:endParaRPr lang="en-US" b="1" dirty="0">
              <a:solidFill>
                <a:schemeClr val="bg1"/>
              </a:solidFill>
              <a:latin typeface="Spline sans"/>
              <a:ea typeface="Cambria" panose="02040503050406030204" pitchFamily="18" charset="0"/>
              <a:cs typeface="Times New Roman" panose="02020603050405020304" pitchFamily="18" charset="0"/>
            </a:endParaRPr>
          </a:p>
          <a:p>
            <a:pPr marL="285750" indent="-285750">
              <a:buFont typeface="Arial" panose="020B0604020202020204" pitchFamily="34" charset="0"/>
              <a:buChar char="•"/>
            </a:pPr>
            <a:r>
              <a:rPr lang="en-US" sz="1600" dirty="0">
                <a:solidFill>
                  <a:schemeClr val="bg1"/>
                </a:solidFill>
                <a:latin typeface="Cambria" panose="02040503050406030204" pitchFamily="18" charset="0"/>
                <a:ea typeface="Cambria" panose="02040503050406030204" pitchFamily="18" charset="0"/>
                <a:cs typeface="Times New Roman" panose="02020603050405020304" pitchFamily="18" charset="0"/>
              </a:rPr>
              <a:t>Software Package: Package the anti-keylogger system into a deployable software package, including all necessary components and dependencies.
Installation: Develop installation scripts or guides to facilitate the deployment process on target systems.
Configuration: Allow for configuration options to customize the behavior of the anti-keylogger system according to user preferences or organizational requirements.
Integration: Integrate the system seamlessly into the target environment, ensuring compatibility with existing software and systems.
Testing: Conduct thorough testing of the deployed system to verify its functionality and performance in real-world scenarios.
Rollout: Deploy the anti-keylogger system across the desired endpoints, such as individual computers, servers, or network gateways.</a:t>
            </a:r>
            <a:endParaRPr lang="en-AS" sz="1600" dirty="0">
              <a:solidFill>
                <a:schemeClr val="bg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03D9534D-DA93-4EA4-A7CF-200CEF1584DA}"/>
              </a:ext>
            </a:extLst>
          </p:cNvPr>
          <p:cNvSpPr txBox="1"/>
          <p:nvPr/>
        </p:nvSpPr>
        <p:spPr>
          <a:xfrm>
            <a:off x="3360991" y="206564"/>
            <a:ext cx="5521255" cy="646331"/>
          </a:xfrm>
          <a:prstGeom prst="rect">
            <a:avLst/>
          </a:prstGeom>
          <a:noFill/>
        </p:spPr>
        <p:txBody>
          <a:bodyPr wrap="square">
            <a:spAutoFit/>
          </a:bodyPr>
          <a:lstStyle/>
          <a:p>
            <a:r>
              <a:rPr lang="en-US" sz="3600" b="1" dirty="0">
                <a:solidFill>
                  <a:srgbClr val="FFFF00"/>
                </a:solidFill>
                <a:latin typeface="Aharoni" panose="02010803020104030203" pitchFamily="2" charset="-79"/>
                <a:ea typeface="+mj-lt"/>
                <a:cs typeface="Aharoni" panose="02010803020104030203" pitchFamily="2" charset="-79"/>
              </a:rPr>
              <a:t>Algorithm &amp; Deployment</a:t>
            </a:r>
            <a:endParaRPr lang="en-IN" sz="3600" dirty="0">
              <a:solidFill>
                <a:srgbClr val="FFFF00"/>
              </a:solidFill>
              <a:latin typeface="Aharoni" panose="02010803020104030203" pitchFamily="2" charset="-79"/>
              <a:cs typeface="Aharoni" panose="02010803020104030203" pitchFamily="2" charset="-79"/>
            </a:endParaRPr>
          </a:p>
        </p:txBody>
      </p:sp>
      <p:sp>
        <p:nvSpPr>
          <p:cNvPr id="9" name="Rectangle: Rounded Corners 8">
            <a:extLst>
              <a:ext uri="{FF2B5EF4-FFF2-40B4-BE49-F238E27FC236}">
                <a16:creationId xmlns:a16="http://schemas.microsoft.com/office/drawing/2014/main" id="{62A3A5FF-466C-4267-9380-8583F90F2656}"/>
              </a:ext>
            </a:extLst>
          </p:cNvPr>
          <p:cNvSpPr/>
          <p:nvPr/>
        </p:nvSpPr>
        <p:spPr>
          <a:xfrm>
            <a:off x="1644868" y="6316716"/>
            <a:ext cx="8902262" cy="420414"/>
          </a:xfrm>
          <a:prstGeom prst="roundRect">
            <a:avLst>
              <a:gd name="adj" fmla="val 50000"/>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16FF3D5E-4A76-4093-8948-F4AABE67A904}"/>
              </a:ext>
            </a:extLst>
          </p:cNvPr>
          <p:cNvSpPr/>
          <p:nvPr/>
        </p:nvSpPr>
        <p:spPr>
          <a:xfrm>
            <a:off x="8931511" y="6316716"/>
            <a:ext cx="475229" cy="42041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579587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551A5E1-3C72-4127-AD42-9175310F68D8}"/>
              </a:ext>
            </a:extLst>
          </p:cNvPr>
          <p:cNvPicPr>
            <a:picLocks noChangeAspect="1"/>
          </p:cNvPicPr>
          <p:nvPr/>
        </p:nvPicPr>
        <p:blipFill>
          <a:blip r:embed="rId2"/>
          <a:stretch>
            <a:fillRect/>
          </a:stretch>
        </p:blipFill>
        <p:spPr>
          <a:xfrm>
            <a:off x="6096000" y="2556653"/>
            <a:ext cx="5787175" cy="1744693"/>
          </a:xfrm>
          <a:prstGeom prst="rect">
            <a:avLst/>
          </a:prstGeom>
        </p:spPr>
      </p:pic>
      <p:sp>
        <p:nvSpPr>
          <p:cNvPr id="8" name="Rectangle 7">
            <a:extLst>
              <a:ext uri="{FF2B5EF4-FFF2-40B4-BE49-F238E27FC236}">
                <a16:creationId xmlns:a16="http://schemas.microsoft.com/office/drawing/2014/main" id="{2617FFEA-0EEA-443A-8A91-66703FD14A8C}"/>
              </a:ext>
            </a:extLst>
          </p:cNvPr>
          <p:cNvSpPr/>
          <p:nvPr/>
        </p:nvSpPr>
        <p:spPr>
          <a:xfrm>
            <a:off x="0" y="0"/>
            <a:ext cx="12192000" cy="6858000"/>
          </a:xfrm>
          <a:prstGeom prst="rect">
            <a:avLst/>
          </a:prstGeom>
          <a:solidFill>
            <a:schemeClr val="bg2">
              <a:lumMod val="7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4263C999-1B68-426B-A6BA-5A3A08FF0B4A}"/>
              </a:ext>
            </a:extLst>
          </p:cNvPr>
          <p:cNvPicPr>
            <a:picLocks noChangeAspect="1"/>
          </p:cNvPicPr>
          <p:nvPr/>
        </p:nvPicPr>
        <p:blipFill rotWithShape="1">
          <a:blip r:embed="rId3"/>
          <a:srcRect l="5219" t="8265" r="40793" b="7434"/>
          <a:stretch/>
        </p:blipFill>
        <p:spPr>
          <a:xfrm>
            <a:off x="60959" y="1464974"/>
            <a:ext cx="5623034" cy="3928052"/>
          </a:xfrm>
          <a:prstGeom prst="rect">
            <a:avLst/>
          </a:prstGeom>
        </p:spPr>
      </p:pic>
      <p:sp>
        <p:nvSpPr>
          <p:cNvPr id="9" name="Rectangle 8">
            <a:extLst>
              <a:ext uri="{FF2B5EF4-FFF2-40B4-BE49-F238E27FC236}">
                <a16:creationId xmlns:a16="http://schemas.microsoft.com/office/drawing/2014/main" id="{97B23E11-7935-459C-A247-591E42B861CE}"/>
              </a:ext>
            </a:extLst>
          </p:cNvPr>
          <p:cNvSpPr/>
          <p:nvPr/>
        </p:nvSpPr>
        <p:spPr>
          <a:xfrm>
            <a:off x="60959" y="1464974"/>
            <a:ext cx="5623034" cy="39280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Rectangle 10">
            <a:extLst>
              <a:ext uri="{FF2B5EF4-FFF2-40B4-BE49-F238E27FC236}">
                <a16:creationId xmlns:a16="http://schemas.microsoft.com/office/drawing/2014/main" id="{1778A27F-3771-4DF8-872E-5DE1D9F31533}"/>
              </a:ext>
            </a:extLst>
          </p:cNvPr>
          <p:cNvSpPr/>
          <p:nvPr/>
        </p:nvSpPr>
        <p:spPr>
          <a:xfrm>
            <a:off x="60959" y="1464974"/>
            <a:ext cx="5623034" cy="39280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375777BE-563B-4915-B8BC-1CAB9ED2B6DE}"/>
              </a:ext>
            </a:extLst>
          </p:cNvPr>
          <p:cNvSpPr txBox="1"/>
          <p:nvPr/>
        </p:nvSpPr>
        <p:spPr>
          <a:xfrm>
            <a:off x="2469931" y="518413"/>
            <a:ext cx="7252138" cy="707886"/>
          </a:xfrm>
          <a:prstGeom prst="rect">
            <a:avLst/>
          </a:prstGeom>
          <a:noFill/>
        </p:spPr>
        <p:txBody>
          <a:bodyPr wrap="square">
            <a:spAutoFit/>
          </a:bodyPr>
          <a:lstStyle/>
          <a:p>
            <a:pPr algn="r"/>
            <a:r>
              <a:rPr lang="en-US" sz="4000" b="1" dirty="0">
                <a:latin typeface="Aharoni" panose="02010803020104030203" pitchFamily="2" charset="-79"/>
                <a:cs typeface="Aharoni" panose="02010803020104030203" pitchFamily="2" charset="-79"/>
              </a:rPr>
              <a:t>KEYLOGGER PYTHON SCRIPT</a:t>
            </a:r>
            <a:endParaRPr lang="en-IN" sz="4000" dirty="0">
              <a:latin typeface="Aharoni" panose="02010803020104030203" pitchFamily="2" charset="-79"/>
              <a:cs typeface="Aharoni" panose="02010803020104030203" pitchFamily="2" charset="-79"/>
            </a:endParaRPr>
          </a:p>
        </p:txBody>
      </p:sp>
      <p:sp>
        <p:nvSpPr>
          <p:cNvPr id="16" name="Rectangle 15">
            <a:extLst>
              <a:ext uri="{FF2B5EF4-FFF2-40B4-BE49-F238E27FC236}">
                <a16:creationId xmlns:a16="http://schemas.microsoft.com/office/drawing/2014/main" id="{6C69028E-7118-4EA7-AEC0-D419BF338856}"/>
              </a:ext>
            </a:extLst>
          </p:cNvPr>
          <p:cNvSpPr/>
          <p:nvPr/>
        </p:nvSpPr>
        <p:spPr>
          <a:xfrm>
            <a:off x="60959" y="1464974"/>
            <a:ext cx="5623034" cy="39280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869972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444</TotalTime>
  <Words>4482</Words>
  <Application>Microsoft Office PowerPoint</Application>
  <PresentationFormat>Widescreen</PresentationFormat>
  <Paragraphs>121</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Aharoni</vt:lpstr>
      <vt:lpstr>Arial</vt:lpstr>
      <vt:lpstr>Calibri</vt:lpstr>
      <vt:lpstr>Calibri Light</vt:lpstr>
      <vt:lpstr>Cambria</vt:lpstr>
      <vt:lpstr>Spline sans</vt:lpstr>
      <vt:lpstr>Office Theme</vt:lpstr>
      <vt:lpstr>PowerPoint Presentation</vt:lpstr>
      <vt:lpstr>PowerPoint Presentation</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 krishna</dc:creator>
  <cp:lastModifiedBy>j krishna</cp:lastModifiedBy>
  <cp:revision>50</cp:revision>
  <dcterms:created xsi:type="dcterms:W3CDTF">2024-04-05T04:11:25Z</dcterms:created>
  <dcterms:modified xsi:type="dcterms:W3CDTF">2024-04-06T04:00:14Z</dcterms:modified>
</cp:coreProperties>
</file>

<file path=docProps/thumbnail.jpeg>
</file>